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2.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3.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4.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5.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7.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4" r:id="rId1"/>
    <p:sldMasterId id="2147484021" r:id="rId2"/>
    <p:sldMasterId id="2147484111" r:id="rId3"/>
    <p:sldMasterId id="2147484163" r:id="rId4"/>
    <p:sldMasterId id="2147484181" r:id="rId5"/>
    <p:sldMasterId id="2147484200" r:id="rId6"/>
    <p:sldMasterId id="2147484267" r:id="rId7"/>
    <p:sldMasterId id="2147484318" r:id="rId8"/>
  </p:sldMasterIdLst>
  <p:notesMasterIdLst>
    <p:notesMasterId r:id="rId23"/>
  </p:notesMasterIdLst>
  <p:handoutMasterIdLst>
    <p:handoutMasterId r:id="rId24"/>
  </p:handoutMasterIdLst>
  <p:sldIdLst>
    <p:sldId id="2147307944" r:id="rId9"/>
    <p:sldId id="261" r:id="rId10"/>
    <p:sldId id="2147483646" r:id="rId11"/>
    <p:sldId id="2147483120" r:id="rId12"/>
    <p:sldId id="282" r:id="rId13"/>
    <p:sldId id="260" r:id="rId14"/>
    <p:sldId id="301" r:id="rId15"/>
    <p:sldId id="2147482452" r:id="rId16"/>
    <p:sldId id="2147482454" r:id="rId17"/>
    <p:sldId id="273" r:id="rId18"/>
    <p:sldId id="275" r:id="rId19"/>
    <p:sldId id="2147483647" r:id="rId20"/>
    <p:sldId id="268" r:id="rId21"/>
    <p:sldId id="3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Hidden)" id="{951ACA0D-6923-43F3-A9CF-26D451C7C42F}">
          <p14:sldIdLst/>
        </p14:section>
        <p14:section name="Global Infrastructure Map" id="{E35A578D-BCD6-3542-87B6-00D5FCEFB710}">
          <p14:sldIdLst/>
        </p14:section>
        <p14:section name="Amazon Bedrock" id="{E12B869E-C890-4693-8167-68E36B3EF677}">
          <p14:sldIdLst>
            <p14:sldId id="2147307944"/>
            <p14:sldId id="261"/>
          </p14:sldIdLst>
        </p14:section>
        <p14:section name="Customer Needs for Generative AI" id="{03DEB45F-A01E-6043-837A-57A3D5816A63}">
          <p14:sldIdLst>
            <p14:sldId id="2147483646"/>
          </p14:sldIdLst>
        </p14:section>
        <p14:section name="Service Overview" id="{2FCB805F-CF4E-E945-94B1-D1303A6CD00A}">
          <p14:sldIdLst>
            <p14:sldId id="2147483120"/>
            <p14:sldId id="282"/>
            <p14:sldId id="260"/>
            <p14:sldId id="301"/>
            <p14:sldId id="2147482452"/>
            <p14:sldId id="2147482454"/>
            <p14:sldId id="273"/>
            <p14:sldId id="275"/>
            <p14:sldId id="2147483647"/>
            <p14:sldId id="268"/>
          </p14:sldIdLst>
        </p14:section>
        <p14:section name="Getting Started" id="{7BAED3F3-6812-0545-80E4-4127B462738B}">
          <p14:sldIdLst>
            <p14:sldId id="362"/>
          </p14:sldIdLst>
        </p14:section>
        <p14:section name="Appendix" id="{BBD17664-82F2-1147-BB4D-372612BD24AC}">
          <p14:sldIdLst/>
        </p14:section>
        <p14:section name="Customers" id="{BCF63959-2B43-9642-924C-5EF6DF689A19}">
          <p14:sldIdLst/>
        </p14:section>
      </p14:sectionLst>
    </p:ext>
    <p:ext uri="{EFAFB233-063F-42B5-8137-9DF3F51BA10A}">
      <p15:sldGuideLst xmlns:p15="http://schemas.microsoft.com/office/powerpoint/2012/main">
        <p15:guide id="3" orient="horz" pos="2136" userDrawn="1">
          <p15:clr>
            <a:srgbClr val="A4A3A4"/>
          </p15:clr>
        </p15:guide>
        <p15:guide id="4"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F0CAA9-0925-04D1-A7A2-13CCFA392179}" name="Gregory Greenidge" initials="GG" userId="S::gregoryg@silverfoxprod.com::dd595919-b634-40e6-b67c-7edab9ac13b3" providerId="AD"/>
  <p188:author id="{036A32CC-B169-AD24-8D6C-13468C089A32}" name="Courtney Walsh" initials="CW" userId="S::courtneyg@silverfoxprod.com::daf9133a-e195-4e64-9b96-c39fb023d4f2" providerId="AD"/>
  <p188:author id="{4A7A3BD1-DD43-8DBB-6DEC-2ECC8760C411}" name="David Griffith" initials="DG" userId="S::davidg@silverfoxprod.com::d098c8ac-700f-46f0-bf84-2134bdb9d90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5" clrIdx="6"/>
  <p:cmAuthor id="8" name="Iles Papaioannou, Helena" initials="IPH" lastIdx="27" clrIdx="7">
    <p:extLst>
      <p:ext uri="{19B8F6BF-5375-455C-9EA6-DF929625EA0E}">
        <p15:presenceInfo xmlns:p15="http://schemas.microsoft.com/office/powerpoint/2012/main" userId="Iles Papaioannou, Helena" providerId="None"/>
      </p:ext>
    </p:extLst>
  </p:cmAuthor>
  <p:cmAuthor id="9" name="Matrubhutam, Chander" initials="MC" lastIdx="13" clrIdx="8">
    <p:extLst>
      <p:ext uri="{19B8F6BF-5375-455C-9EA6-DF929625EA0E}">
        <p15:presenceInfo xmlns:p15="http://schemas.microsoft.com/office/powerpoint/2012/main" userId="Matrubhutam, Chander" providerId="None"/>
      </p:ext>
    </p:extLst>
  </p:cmAuthor>
  <p:cmAuthor id="10" name="David Griffith" initials="DG" lastIdx="4" clrIdx="9">
    <p:extLst>
      <p:ext uri="{19B8F6BF-5375-455C-9EA6-DF929625EA0E}">
        <p15:presenceInfo xmlns:p15="http://schemas.microsoft.com/office/powerpoint/2012/main" userId="S::davidg@silverfoxprod.com::d098c8ac-700f-46f0-bf84-2134bdb9d901" providerId="AD"/>
      </p:ext>
    </p:extLst>
  </p:cmAuthor>
  <p:cmAuthor id="11" name="Shamiya, Andrew" initials="SA" lastIdx="8" clrIdx="10">
    <p:extLst>
      <p:ext uri="{19B8F6BF-5375-455C-9EA6-DF929625EA0E}">
        <p15:presenceInfo xmlns:p15="http://schemas.microsoft.com/office/powerpoint/2012/main" userId="S-1-5-21-1407069837-2091007605-538272213-346210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C2A0"/>
    <a:srgbClr val="161E2D"/>
    <a:srgbClr val="222E3E"/>
    <a:srgbClr val="D568C7"/>
    <a:srgbClr val="9B5EE1"/>
    <a:srgbClr val="795FE8"/>
    <a:srgbClr val="5BA1B7"/>
    <a:srgbClr val="5AA3B7"/>
    <a:srgbClr val="44D491"/>
    <a:srgbClr val="0094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036FFA-3F23-45EC-BEED-D9E85FCFB698}" v="14" dt="2024-11-12T22:36:18.974"/>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93" autoAdjust="0"/>
    <p:restoredTop sz="79920" autoAdjust="0"/>
  </p:normalViewPr>
  <p:slideViewPr>
    <p:cSldViewPr snapToGrid="0">
      <p:cViewPr varScale="1">
        <p:scale>
          <a:sx n="162" d="100"/>
          <a:sy n="162" d="100"/>
        </p:scale>
        <p:origin x="216" y="496"/>
      </p:cViewPr>
      <p:guideLst>
        <p:guide orient="horz" pos="2136"/>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13980"/>
    </p:cViewPr>
  </p:sorterViewPr>
  <p:notesViewPr>
    <p:cSldViewPr snapToGrid="0" showGuides="1">
      <p:cViewPr>
        <p:scale>
          <a:sx n="110" d="100"/>
          <a:sy n="110" d="100"/>
        </p:scale>
        <p:origin x="3348" y="-6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dirty="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endParaRPr kumimoji="0" lang="en-US" sz="1100" b="0" i="0" u="none" strike="noStrike" kern="1200" cap="none" spc="0" normalizeH="0" baseline="0" noProof="0" dirty="0">
              <a:ln>
                <a:noFill/>
              </a:ln>
              <a:solidFill>
                <a:srgbClr val="FFFFFF"/>
              </a:solidFill>
              <a:effectLst/>
              <a:uLnTx/>
              <a:uFillTx/>
              <a:ea typeface="Amazon Ember Display" panose="020F0603020204020204" pitchFamily="34" charset="0"/>
              <a:cs typeface="Amazon Ember Display" panose="020F0603020204020204" pitchFamily="34" charset="0"/>
            </a:endParaRPr>
          </a:p>
          <a:p>
            <a:pPr marL="0" marR="0" lvl="0" indent="0" algn="l" defTabSz="1096963" rtl="0" eaLnBrk="1" fontAlgn="base" latinLnBrk="0" hangingPunct="1">
              <a:lnSpc>
                <a:spcPct val="90000"/>
              </a:lnSpc>
              <a:spcBef>
                <a:spcPct val="30000"/>
              </a:spcBef>
              <a:spcAft>
                <a:spcPts val="400"/>
              </a:spcAft>
              <a:buClrTx/>
              <a:buSzTx/>
              <a:buFont typeface="Amazon Ember" panose="020B0603020204020204" pitchFamily="34" charset="0"/>
              <a:buNone/>
              <a:tabLst/>
              <a:defRPr/>
            </a:pPr>
            <a:endParaRPr kumimoji="0" lang="en-US" sz="1100" b="0" i="0" u="none" strike="noStrike" kern="1200" cap="none" spc="0" normalizeH="0" baseline="0" noProof="0" dirty="0">
              <a:ln>
                <a:noFill/>
              </a:ln>
              <a:solidFill>
                <a:srgbClr val="FFFFFF"/>
              </a:solidFill>
              <a:effectLst/>
              <a:uLnTx/>
              <a:uFillTx/>
              <a:ea typeface="Amazon Ember Display" panose="020F0603020204020204" pitchFamily="34" charset="0"/>
              <a:cs typeface="Amazon Ember Display" panose="020F0603020204020204" pitchFamily="34" charset="0"/>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2234253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913453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Display"/>
              <a:ea typeface="+mj-ea"/>
              <a:cs typeface="+mj-cs"/>
            </a:endParaRPr>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dirty="0"/>
          </a:p>
        </p:txBody>
      </p:sp>
    </p:spTree>
    <p:extLst>
      <p:ext uri="{BB962C8B-B14F-4D97-AF65-F5344CB8AC3E}">
        <p14:creationId xmlns:p14="http://schemas.microsoft.com/office/powerpoint/2010/main" val="2896604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397886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3688181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287852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421296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47277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0E66C-1F9D-2782-FA00-C9CA7426F7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51309-137E-9534-A6EE-E6456C554844}"/>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859468F2-5E77-DF05-DDC4-0446B2A9EE7A}"/>
              </a:ext>
            </a:extLst>
          </p:cNvPr>
          <p:cNvSpPr>
            <a:spLocks noGrp="1"/>
          </p:cNvSpPr>
          <p:nvPr>
            <p:ph type="body" idx="1"/>
          </p:nvPr>
        </p:nvSpPr>
        <p:spPr/>
        <p:txBody>
          <a:bodyPr/>
          <a:lstStyle/>
          <a:p>
            <a:pPr marL="0" marR="0">
              <a:spcBef>
                <a:spcPts val="0"/>
              </a:spcBef>
              <a:spcAft>
                <a:spcPts val="0"/>
              </a:spcAft>
            </a:pPr>
            <a:endParaRPr lang="en-US" sz="1100" dirty="0"/>
          </a:p>
        </p:txBody>
      </p:sp>
      <p:sp>
        <p:nvSpPr>
          <p:cNvPr id="4" name="Slide Number Placeholder 3">
            <a:extLst>
              <a:ext uri="{FF2B5EF4-FFF2-40B4-BE49-F238E27FC236}">
                <a16:creationId xmlns:a16="http://schemas.microsoft.com/office/drawing/2014/main" id="{D3D9DCB8-F1D5-202F-8C9F-74E02C455127}"/>
              </a:ext>
            </a:extLst>
          </p:cNvPr>
          <p:cNvSpPr>
            <a:spLocks noGrp="1"/>
          </p:cNvSpPr>
          <p:nvPr>
            <p:ph type="sldNum" sz="quarter" idx="5"/>
          </p:nvPr>
        </p:nvSpPr>
        <p:spPr/>
        <p:txBody>
          <a:bodyPr/>
          <a:lstStyle/>
          <a:p>
            <a:pPr marL="0" marR="0" lvl="0" indent="0" algn="r" defTabSz="1071021" rtl="0" eaLnBrk="1" fontAlgn="auto" latinLnBrk="0" hangingPunct="1">
              <a:lnSpc>
                <a:spcPct val="100000"/>
              </a:lnSpc>
              <a:spcBef>
                <a:spcPts val="0"/>
              </a:spcBef>
              <a:spcAft>
                <a:spcPts val="0"/>
              </a:spcAft>
              <a:buClrTx/>
              <a:buSzTx/>
              <a:buFontTx/>
              <a:buNone/>
              <a:tabLst/>
              <a:defRPr/>
            </a:pPr>
            <a:fld id="{79C357A3-3AAE-7F4A-8AA9-8B2BBE2982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71021"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365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393199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br>
              <a:rPr lang="en-US" dirty="0"/>
            </a:br>
            <a:br>
              <a:rPr lang="en-US" dirty="0"/>
            </a:br>
            <a:endParaRPr kumimoji="0" lang="en-US" sz="1200" b="1"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2083378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285750" indent="-285750" defTabSz="685783">
              <a:buFont typeface="Arial" panose="020B0604020202020204" pitchFamily="34" charset="0"/>
              <a:buChar char="•"/>
              <a:defRPr/>
            </a:pPr>
            <a:endParaRPr lang="en-US" sz="12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1975521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5.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5.sv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5.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65.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66.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Master" Target="../slideMasters/slideMaster8.xml"/><Relationship Id="rId4" Type="http://schemas.openxmlformats.org/officeDocument/2006/relationships/image" Target="../media/image66.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66.sv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AABDFDB3-98F4-4A70-E1E9-6DC287A939E1}"/>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13" name="Subtitle 2">
            <a:extLst>
              <a:ext uri="{FF2B5EF4-FFF2-40B4-BE49-F238E27FC236}">
                <a16:creationId xmlns:a16="http://schemas.microsoft.com/office/drawing/2014/main" id="{BA24688F-E4D3-455D-9B0B-AA55FFBE5DE2}"/>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
        <p:nvSpPr>
          <p:cNvPr id="17" name="Title 1">
            <a:extLst>
              <a:ext uri="{FF2B5EF4-FFF2-40B4-BE49-F238E27FC236}">
                <a16:creationId xmlns:a16="http://schemas.microsoft.com/office/drawing/2014/main" id="{79961D1F-6D82-4C7B-979E-00AB8FB74D9A}"/>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Tree>
    <p:extLst>
      <p:ext uri="{BB962C8B-B14F-4D97-AF65-F5344CB8AC3E}">
        <p14:creationId xmlns:p14="http://schemas.microsoft.com/office/powerpoint/2010/main" val="2243250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20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30156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1918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2097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6482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6852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7765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80544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2430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9EA55C8-9EB1-43B1-BF66-2D7F31D1B84A}"/>
              </a:ext>
            </a:extLst>
          </p:cNvPr>
          <p:cNvSpPr>
            <a:spLocks noGrp="1"/>
          </p:cNvSpPr>
          <p:nvPr>
            <p:ph type="title" hasCustomPrompt="1"/>
          </p:nvPr>
        </p:nvSpPr>
        <p:spPr>
          <a:xfrm>
            <a:off x="609600" y="-624431"/>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4762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0A126-58BA-41AC-92D7-A31F9CFA52FC}"/>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0391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21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1645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6080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3596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314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8" name="Text Placeholder 15">
            <a:extLst>
              <a:ext uri="{FF2B5EF4-FFF2-40B4-BE49-F238E27FC236}">
                <a16:creationId xmlns:a16="http://schemas.microsoft.com/office/drawing/2014/main" id="{E0A0F065-DA19-4B02-B238-CFA9C89CB65B}"/>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0" name="Text Placeholder 15">
            <a:extLst>
              <a:ext uri="{FF2B5EF4-FFF2-40B4-BE49-F238E27FC236}">
                <a16:creationId xmlns:a16="http://schemas.microsoft.com/office/drawing/2014/main" id="{EEFC34B7-722A-436B-9E34-41B9A285F13F}"/>
              </a:ext>
            </a:extLst>
          </p:cNvPr>
          <p:cNvSpPr>
            <a:spLocks noGrp="1"/>
          </p:cNvSpPr>
          <p:nvPr>
            <p:ph type="body" sz="quarter" idx="14" hasCustomPrompt="1"/>
          </p:nvPr>
        </p:nvSpPr>
        <p:spPr>
          <a:xfrm>
            <a:off x="34353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Tree>
    <p:extLst>
      <p:ext uri="{BB962C8B-B14F-4D97-AF65-F5344CB8AC3E}">
        <p14:creationId xmlns:p14="http://schemas.microsoft.com/office/powerpoint/2010/main" val="265283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Header - Color set 2-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24043-8010-EBB6-22C5-A38D24A9754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CF4C3292-5CD0-4452-987C-2914C56280B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AD097EB5-9372-EFDC-761D-22EDFE96323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107856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ED1C33-A475-6327-A996-2EFA388AF9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12198096" cy="686500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E7788538-2E06-408C-BA8C-E37191E66DC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3" name="Picture 2">
            <a:extLst>
              <a:ext uri="{FF2B5EF4-FFF2-40B4-BE49-F238E27FC236}">
                <a16:creationId xmlns:a16="http://schemas.microsoft.com/office/drawing/2014/main" id="{80EF1CD9-CA77-114B-D61C-2046FD32AE7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119761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E379F-12C5-7A5C-1611-41C03A79441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3CD48569-9D9B-4C83-83B3-9BD947695B74}"/>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32BBFBBD-4768-A624-0806-A5C24ADF42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330070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C4DAC1-56C3-D5F9-4EF7-5B75A36A628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BEC98204-4201-49FC-9690-F80ED9EAF48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3" name="Picture 2">
            <a:extLst>
              <a:ext uri="{FF2B5EF4-FFF2-40B4-BE49-F238E27FC236}">
                <a16:creationId xmlns:a16="http://schemas.microsoft.com/office/drawing/2014/main" id="{8EEF8915-CA14-9015-D45D-DD75EAAE304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142833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830C39-F7EF-C412-B360-9697410D862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C79AD300-99F4-491D-8B26-D9246F493444}"/>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8E9A9FD7-2C18-BE16-DC51-C5066F0EF9A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134852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215991"/>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content layout</a:t>
            </a:r>
          </a:p>
        </p:txBody>
      </p:sp>
    </p:spTree>
    <p:extLst>
      <p:ext uri="{BB962C8B-B14F-4D97-AF65-F5344CB8AC3E}">
        <p14:creationId xmlns:p14="http://schemas.microsoft.com/office/powerpoint/2010/main" val="325828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8558048D-4EA4-465B-94DA-FDF4E8945291}"/>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8F53ADFA-F9EA-5AE9-C582-D3E18C0B5D7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346942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0A827-8022-417E-EB28-60E63C7D467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34C79363-FE8C-4462-A157-FD678A2983F5}"/>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CF68613A-5DCF-6171-129E-C30AE30098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413878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7084-C292-40B3-5532-BADF8A63EAA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F39F3B17-7100-45DB-8792-9ACEEEAD2BC0}"/>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C0D8292F-046C-3856-363F-DEFE90DDB2E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191479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8A4CBE5D-6D10-47F1-84C4-059E9C891294}"/>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BBA84909-01BF-3EEB-0834-CDD0C7991B5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412212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9CCD3-783E-5763-1BF1-D6D580F6C97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B26C6E22-E1C4-4D52-90F0-257D7E259CF0}"/>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35200822-A334-A184-BECD-CB3BDC22B80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379873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E5AF7-C90B-83E3-DE31-C548F5A1875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2DE29AFE-D668-45DE-9EC2-DAE12259A31B}"/>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8F55F04C-533F-52CA-288C-BDCADC0C370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36891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5FCA77F5-CBEE-4756-BD40-75DE040464FF}"/>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F9362DA6-6C8F-8784-7D98-CBF2D8F0DD4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124026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77284-676C-CE9A-D699-AB947A6B000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EABC36B2-98BB-426D-A6E0-C55E44D17BA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37BB1704-F430-FFB4-1961-FE333F6B108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256894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412F5-6B7A-D6E2-DF9E-F32327BB98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2EBB5BF0-AF79-41A5-A384-6E698E08DC10}"/>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4525FD35-A675-40AE-C523-ECA15C78941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51783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0765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321257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25543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1"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134228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126441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
        <p:nvSpPr>
          <p:cNvPr id="2" name="Title 1">
            <a:extLst>
              <a:ext uri="{FF2B5EF4-FFF2-40B4-BE49-F238E27FC236}">
                <a16:creationId xmlns:a16="http://schemas.microsoft.com/office/drawing/2014/main" id="{885D0BE8-3DF9-42ED-B529-6742E64DFC9A}"/>
              </a:ext>
            </a:extLst>
          </p:cNvPr>
          <p:cNvSpPr>
            <a:spLocks noGrp="1"/>
          </p:cNvSpPr>
          <p:nvPr>
            <p:ph type="title" hasCustomPrompt="1"/>
          </p:nvPr>
        </p:nvSpPr>
        <p:spPr>
          <a:xfrm>
            <a:off x="609600" y="-634999"/>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274849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806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 Color set 2 - gradi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4BCCE33-F4D5-4055-96B8-80530F285F78}"/>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648A04C3-CEFD-B391-5C17-2393D906ED1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17" name="TextBox 16">
            <a:extLst>
              <a:ext uri="{FF2B5EF4-FFF2-40B4-BE49-F238E27FC236}">
                <a16:creationId xmlns:a16="http://schemas.microsoft.com/office/drawing/2014/main" id="{10505CE7-B008-4E93-BF2B-728D190BB5B5}"/>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3" name="Picture 2">
            <a:extLst>
              <a:ext uri="{FF2B5EF4-FFF2-40B4-BE49-F238E27FC236}">
                <a16:creationId xmlns:a16="http://schemas.microsoft.com/office/drawing/2014/main" id="{1B684507-1739-772D-5C34-58D06C9BC56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35399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ank You - Color set 2 - bar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1E8CB70-3EA3-4B35-9348-8C92B0A51326}"/>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CB1F6E37-96C5-57FF-26A0-FC51489063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17" name="TextBox 16">
            <a:extLst>
              <a:ext uri="{FF2B5EF4-FFF2-40B4-BE49-F238E27FC236}">
                <a16:creationId xmlns:a16="http://schemas.microsoft.com/office/drawing/2014/main" id="{AC2BB754-8D4B-4093-B812-66C9E7062555}"/>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2" name="Picture 1">
            <a:extLst>
              <a:ext uri="{FF2B5EF4-FFF2-40B4-BE49-F238E27FC236}">
                <a16:creationId xmlns:a16="http://schemas.microsoft.com/office/drawing/2014/main" id="{69A6E51F-5177-844C-987C-3A686C614CA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103570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ank You - Color set 2 - bar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1D9C3FE-1EAA-440B-8394-1D4860D821F9}"/>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DBDA757E-D8D2-F00C-658E-F5F662ABB6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17" name="TextBox 16">
            <a:extLst>
              <a:ext uri="{FF2B5EF4-FFF2-40B4-BE49-F238E27FC236}">
                <a16:creationId xmlns:a16="http://schemas.microsoft.com/office/drawing/2014/main" id="{D1B86060-55F7-4C10-ACB1-DE474CEB698F}"/>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3" name="Picture 2">
            <a:extLst>
              <a:ext uri="{FF2B5EF4-FFF2-40B4-BE49-F238E27FC236}">
                <a16:creationId xmlns:a16="http://schemas.microsoft.com/office/drawing/2014/main" id="{8B96A32F-349D-5BC4-7163-FFA92BAFCD2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288468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ank You - Color set 2 - dot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AF26AC4-50D8-4E75-9D46-8705091AE89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83FFFD0D-2DC0-1EE4-BDFD-487032631B5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17" name="TextBox 16">
            <a:extLst>
              <a:ext uri="{FF2B5EF4-FFF2-40B4-BE49-F238E27FC236}">
                <a16:creationId xmlns:a16="http://schemas.microsoft.com/office/drawing/2014/main" id="{6E60634A-4BAA-490B-A8BD-1178248AB10C}"/>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2" name="Picture 1">
            <a:extLst>
              <a:ext uri="{FF2B5EF4-FFF2-40B4-BE49-F238E27FC236}">
                <a16:creationId xmlns:a16="http://schemas.microsoft.com/office/drawing/2014/main" id="{3A818234-4E12-CB1B-0CE3-D79FA2F15C7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389462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 Color set 2 - dot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792E299-C719-406B-8120-52775343AF8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1C145E26-EA51-E112-50A8-9B55474AAF0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17" name="TextBox 16">
            <a:extLst>
              <a:ext uri="{FF2B5EF4-FFF2-40B4-BE49-F238E27FC236}">
                <a16:creationId xmlns:a16="http://schemas.microsoft.com/office/drawing/2014/main" id="{C76BA3CD-2E13-46EC-AA5A-3016CA6BF00E}"/>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3" name="Picture 2">
            <a:extLst>
              <a:ext uri="{FF2B5EF4-FFF2-40B4-BE49-F238E27FC236}">
                <a16:creationId xmlns:a16="http://schemas.microsoft.com/office/drawing/2014/main" id="{93444914-164C-0691-7965-1989F9FDF00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77888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491104"/>
            <a:ext cx="4511446"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Tree>
    <p:extLst>
      <p:ext uri="{BB962C8B-B14F-4D97-AF65-F5344CB8AC3E}">
        <p14:creationId xmlns:p14="http://schemas.microsoft.com/office/powerpoint/2010/main" val="94919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8FC86ED-A6EA-4BCC-BCE9-2BE6FD18F6EC}"/>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3" name="Text Placeholder 7">
            <a:extLst>
              <a:ext uri="{FF2B5EF4-FFF2-40B4-BE49-F238E27FC236}">
                <a16:creationId xmlns:a16="http://schemas.microsoft.com/office/drawing/2014/main" id="{29166770-3A15-EF5B-5418-E3F240D8A992}"/>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A7C12B6F-D7FA-BAFA-4BAD-E818B5F9DF73}"/>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4383386B-132B-B4DD-0F37-C6CF96B69AFC}"/>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DBE91121-89A2-2182-F56D-12BCACF1A996}"/>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Box 10">
            <a:extLst>
              <a:ext uri="{FF2B5EF4-FFF2-40B4-BE49-F238E27FC236}">
                <a16:creationId xmlns:a16="http://schemas.microsoft.com/office/drawing/2014/main" id="{B9F54081-9C23-449F-84BB-A3E6D4A0D2AD}"/>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8" name="Picture 7">
            <a:extLst>
              <a:ext uri="{FF2B5EF4-FFF2-40B4-BE49-F238E27FC236}">
                <a16:creationId xmlns:a16="http://schemas.microsoft.com/office/drawing/2014/main" id="{FFBB5B42-E0AA-A5F2-6B7C-6590C8748FA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252062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h">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BEF7E35-C5C8-4F92-A5BD-8B1804CC4C0D}"/>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82113998-AB79-8EE1-EA4C-0BD2BD229F0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2" name="Text Placeholder 7">
            <a:extLst>
              <a:ext uri="{FF2B5EF4-FFF2-40B4-BE49-F238E27FC236}">
                <a16:creationId xmlns:a16="http://schemas.microsoft.com/office/drawing/2014/main" id="{9DC210FC-8935-F93F-8F45-9398BD87C7DC}"/>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BEC726D9-B12A-797C-F07F-CC0F70A40449}"/>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7302B95B-4954-E88E-17FC-856589445F76}"/>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DAF50E7D-FBE0-C20C-882F-C3FBA23E101E}"/>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Box 10">
            <a:extLst>
              <a:ext uri="{FF2B5EF4-FFF2-40B4-BE49-F238E27FC236}">
                <a16:creationId xmlns:a16="http://schemas.microsoft.com/office/drawing/2014/main" id="{ABF79B12-BFFD-4A47-9850-B63490CC2FA5}"/>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8" name="Picture 7">
            <a:extLst>
              <a:ext uri="{FF2B5EF4-FFF2-40B4-BE49-F238E27FC236}">
                <a16:creationId xmlns:a16="http://schemas.microsoft.com/office/drawing/2014/main" id="{F542496C-FAE1-03D0-3C76-75306530D3D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407840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E1907BA-CA4A-4F40-9218-FDE4F6DACD79}"/>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596CBEC4-568F-B29A-2D95-719AF8F2C02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4"/>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3" name="Text Placeholder 7">
            <a:extLst>
              <a:ext uri="{FF2B5EF4-FFF2-40B4-BE49-F238E27FC236}">
                <a16:creationId xmlns:a16="http://schemas.microsoft.com/office/drawing/2014/main" id="{E30CF86F-E386-1B72-2183-C64C6AFEAB45}"/>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A9347DDF-0EAC-4304-9EA9-91AF7A13EFCF}"/>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F941D624-F6E4-9B5F-571B-4EE65D3E4A7C}"/>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109AB017-3F57-0A13-F6F7-14F5353793DE}"/>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Box 10">
            <a:extLst>
              <a:ext uri="{FF2B5EF4-FFF2-40B4-BE49-F238E27FC236}">
                <a16:creationId xmlns:a16="http://schemas.microsoft.com/office/drawing/2014/main" id="{1792F863-9E7C-45CB-8EC4-2BA65D80C2E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8" name="Picture 7">
            <a:extLst>
              <a:ext uri="{FF2B5EF4-FFF2-40B4-BE49-F238E27FC236}">
                <a16:creationId xmlns:a16="http://schemas.microsoft.com/office/drawing/2014/main" id="{DC34C318-2095-37B5-E7EE-840A995A2D6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149438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BB4EF04-9949-4DFA-B25F-40418B8B4C23}"/>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1"/>
            <a:ext cx="12198096" cy="6865004"/>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2" name="Text Placeholder 7">
            <a:extLst>
              <a:ext uri="{FF2B5EF4-FFF2-40B4-BE49-F238E27FC236}">
                <a16:creationId xmlns:a16="http://schemas.microsoft.com/office/drawing/2014/main" id="{4D55B3F6-132B-A219-4B1B-ACB7E5E68F85}"/>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CDED3D02-804E-DFDE-CC92-B597FCC26240}"/>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7A8C3087-A348-9941-6EE9-F79E599E22F5}"/>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9948BCE0-0B41-472D-3A59-3841C7286A81}"/>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Box 10">
            <a:extLst>
              <a:ext uri="{FF2B5EF4-FFF2-40B4-BE49-F238E27FC236}">
                <a16:creationId xmlns:a16="http://schemas.microsoft.com/office/drawing/2014/main" id="{D12A92D8-F42E-4079-8C91-ECBB573B7291}"/>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8" name="Picture 7">
            <a:extLst>
              <a:ext uri="{FF2B5EF4-FFF2-40B4-BE49-F238E27FC236}">
                <a16:creationId xmlns:a16="http://schemas.microsoft.com/office/drawing/2014/main" id="{E61BF7FF-06F9-3B52-B129-08D56FD213B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296241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h">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0DF5353-6833-42A2-8308-5B883D3275C2}"/>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3427A183-AA2F-3AAC-80C8-B6B57DBA394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1"/>
            <a:ext cx="12198096" cy="6868584"/>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3" name="Text Placeholder 7">
            <a:extLst>
              <a:ext uri="{FF2B5EF4-FFF2-40B4-BE49-F238E27FC236}">
                <a16:creationId xmlns:a16="http://schemas.microsoft.com/office/drawing/2014/main" id="{6E6AF676-014D-1B60-AC4F-9015C933F3FF}"/>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E6B1C9B4-279C-FD6C-EFDA-75841C733FFA}"/>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F2F1A5A0-13B2-7B9E-0E42-D2949AD3CB53}"/>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8E8B75EA-F554-F7F8-F5CE-DB6F20590E96}"/>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Box 10">
            <a:extLst>
              <a:ext uri="{FF2B5EF4-FFF2-40B4-BE49-F238E27FC236}">
                <a16:creationId xmlns:a16="http://schemas.microsoft.com/office/drawing/2014/main" id="{89C16EB4-014C-48E5-B1FB-AA592B7386D2}"/>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8" name="Picture 7">
            <a:extLst>
              <a:ext uri="{FF2B5EF4-FFF2-40B4-BE49-F238E27FC236}">
                <a16:creationId xmlns:a16="http://schemas.microsoft.com/office/drawing/2014/main" id="{0E3E1651-A714-F906-DD3B-0E5E2CBB4D0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355931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BDE89BA-FF49-493F-9D48-2822C0B5C84C}"/>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553A28AD-413C-3139-4889-ED77E618F5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2" name="Text Placeholder 7">
            <a:extLst>
              <a:ext uri="{FF2B5EF4-FFF2-40B4-BE49-F238E27FC236}">
                <a16:creationId xmlns:a16="http://schemas.microsoft.com/office/drawing/2014/main" id="{18A2728F-5C53-FF5F-63A7-EE5F380C283D}"/>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284E6D40-E6F1-092A-BE7B-6D9FB8EC08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0817646F-9BAF-91AE-AFD7-7167271CC4D1}"/>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FF8924DC-753B-F94A-3FD9-0101F68C59C1}"/>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Box 10">
            <a:extLst>
              <a:ext uri="{FF2B5EF4-FFF2-40B4-BE49-F238E27FC236}">
                <a16:creationId xmlns:a16="http://schemas.microsoft.com/office/drawing/2014/main" id="{D9F8EEA2-BF4E-474E-A0F3-90C2AD68A5E5}"/>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8" name="Picture 7">
            <a:extLst>
              <a:ext uri="{FF2B5EF4-FFF2-40B4-BE49-F238E27FC236}">
                <a16:creationId xmlns:a16="http://schemas.microsoft.com/office/drawing/2014/main" id="{B9AD0420-7886-0083-6FAD-D79066106A6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208146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92F2A84-A322-437A-82BC-A4B4DAC7BAF0}"/>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4"/>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3" name="Text Placeholder 7">
            <a:extLst>
              <a:ext uri="{FF2B5EF4-FFF2-40B4-BE49-F238E27FC236}">
                <a16:creationId xmlns:a16="http://schemas.microsoft.com/office/drawing/2014/main" id="{894A3904-D45F-2F89-FA46-886258ECD62C}"/>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EE78BB1E-548F-9B11-E771-AA0C77857129}"/>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AEBB2EE3-413B-F050-9B6F-669E228EA533}"/>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41B24C31-6E4D-8EBF-A1F7-31324BB7E79D}"/>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Box 10">
            <a:extLst>
              <a:ext uri="{FF2B5EF4-FFF2-40B4-BE49-F238E27FC236}">
                <a16:creationId xmlns:a16="http://schemas.microsoft.com/office/drawing/2014/main" id="{0DC51E9C-E9E5-4E28-B2DB-CA585656422E}"/>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8" name="Picture 7">
            <a:extLst>
              <a:ext uri="{FF2B5EF4-FFF2-40B4-BE49-F238E27FC236}">
                <a16:creationId xmlns:a16="http://schemas.microsoft.com/office/drawing/2014/main" id="{06D595F9-696A-A9F9-3CF6-D24B3B30239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198838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h">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E565E4A-FB03-47E3-BCB1-972BF5C3B991}"/>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280C7F6A-CF54-577A-07A4-1E9D4672FA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8096" cy="6865003"/>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2" name="Text Placeholder 7">
            <a:extLst>
              <a:ext uri="{FF2B5EF4-FFF2-40B4-BE49-F238E27FC236}">
                <a16:creationId xmlns:a16="http://schemas.microsoft.com/office/drawing/2014/main" id="{DF1AEE74-675B-72F2-999C-65F2649A8D6F}"/>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0C417953-B77C-6417-76E7-D6E1A8E43EDC}"/>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292D0089-38A2-708D-3E60-05519B4401DB}"/>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AF247F87-6B66-D38D-41B1-4132CC78B2EA}"/>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Box 10">
            <a:extLst>
              <a:ext uri="{FF2B5EF4-FFF2-40B4-BE49-F238E27FC236}">
                <a16:creationId xmlns:a16="http://schemas.microsoft.com/office/drawing/2014/main" id="{C4112FAB-D17A-48D1-AED3-A8DD90AD7B2B}"/>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8" name="Picture 7">
            <a:extLst>
              <a:ext uri="{FF2B5EF4-FFF2-40B4-BE49-F238E27FC236}">
                <a16:creationId xmlns:a16="http://schemas.microsoft.com/office/drawing/2014/main" id="{059FD31D-EBA3-2025-98EB-914050683FD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264817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A09FAE0-A7E6-4C2B-9869-28C190444CFF}"/>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DC8BE8C4-6114-A044-05D5-6D322200828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5" y="-1"/>
            <a:ext cx="12198096" cy="6868584"/>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3" name="Text Placeholder 7">
            <a:extLst>
              <a:ext uri="{FF2B5EF4-FFF2-40B4-BE49-F238E27FC236}">
                <a16:creationId xmlns:a16="http://schemas.microsoft.com/office/drawing/2014/main" id="{7EB73ED3-D7A0-BB69-2AAA-1048CC08DFF2}"/>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B251AC90-5785-9E72-3F5A-E5576E12D543}"/>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ED9AD41B-A8B4-1D9B-CAA6-72962EA70767}"/>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14733709-A44E-A058-D885-14143CF0DF74}"/>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Box 10">
            <a:extLst>
              <a:ext uri="{FF2B5EF4-FFF2-40B4-BE49-F238E27FC236}">
                <a16:creationId xmlns:a16="http://schemas.microsoft.com/office/drawing/2014/main" id="{EA2063AE-15FC-4B3F-B2CF-F32C465A7B55}"/>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8" name="Picture 7">
            <a:extLst>
              <a:ext uri="{FF2B5EF4-FFF2-40B4-BE49-F238E27FC236}">
                <a16:creationId xmlns:a16="http://schemas.microsoft.com/office/drawing/2014/main" id="{5CC8A71B-7C32-D24E-039C-4444AA5F52D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599" y="703965"/>
            <a:ext cx="1003173" cy="599904"/>
          </a:xfrm>
          <a:prstGeom prst="rect">
            <a:avLst/>
          </a:prstGeom>
        </p:spPr>
      </p:pic>
    </p:spTree>
    <p:extLst>
      <p:ext uri="{BB962C8B-B14F-4D97-AF65-F5344CB8AC3E}">
        <p14:creationId xmlns:p14="http://schemas.microsoft.com/office/powerpoint/2010/main" val="306492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146257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3200"/>
            </a:lvl1pPr>
          </a:lstStyle>
          <a:p>
            <a:r>
              <a:rPr lang="en-US" dirty="0"/>
              <a:t>Image with text layout</a:t>
            </a:r>
          </a:p>
        </p:txBody>
      </p:sp>
    </p:spTree>
    <p:extLst>
      <p:ext uri="{BB962C8B-B14F-4D97-AF65-F5344CB8AC3E}">
        <p14:creationId xmlns:p14="http://schemas.microsoft.com/office/powerpoint/2010/main" val="249547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307120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07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50CF4B3B-4C5C-447D-AD66-985B1625BB7D}" type="datetime1">
              <a:rPr lang="en-US" smtClean="0"/>
              <a:t>6/10/25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76224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F1EA2B-436E-F4F7-4141-F6B3DAC96C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208256" cy="6867144"/>
          </a:xfrm>
          <a:prstGeom prst="rect">
            <a:avLst/>
          </a:prstGeom>
        </p:spPr>
      </p:pic>
      <p:sp>
        <p:nvSpPr>
          <p:cNvPr id="14" name="Title 1">
            <a:extLst>
              <a:ext uri="{FF2B5EF4-FFF2-40B4-BE49-F238E27FC236}">
                <a16:creationId xmlns:a16="http://schemas.microsoft.com/office/drawing/2014/main" id="{8E146A33-CBE5-3B43-B20A-944283D417F8}"/>
              </a:ext>
            </a:extLst>
          </p:cNvPr>
          <p:cNvSpPr>
            <a:spLocks noGrp="1"/>
          </p:cNvSpPr>
          <p:nvPr>
            <p:ph type="ctrTitle" hasCustomPrompt="1"/>
          </p:nvPr>
        </p:nvSpPr>
        <p:spPr>
          <a:xfrm>
            <a:off x="609599"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6D45687-231F-F045-B89C-A750D14C3997}"/>
              </a:ext>
            </a:extLst>
          </p:cNvPr>
          <p:cNvSpPr>
            <a:spLocks noGrp="1"/>
          </p:cNvSpPr>
          <p:nvPr>
            <p:ph type="subTitle" idx="1" hasCustomPrompt="1"/>
          </p:nvPr>
        </p:nvSpPr>
        <p:spPr>
          <a:xfrm>
            <a:off x="609598" y="2906720"/>
            <a:ext cx="6460999"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1986E1D-DC31-B24C-8EC8-CD82817A4E61}"/>
              </a:ext>
            </a:extLst>
          </p:cNvPr>
          <p:cNvSpPr>
            <a:spLocks noGrp="1"/>
          </p:cNvSpPr>
          <p:nvPr>
            <p:ph type="body" sz="quarter" idx="10" hasCustomPrompt="1"/>
          </p:nvPr>
        </p:nvSpPr>
        <p:spPr>
          <a:xfrm>
            <a:off x="609597" y="1729420"/>
            <a:ext cx="6477003" cy="355482"/>
          </a:xfrm>
        </p:spPr>
        <p:txBody>
          <a:bodyPr wrap="square"/>
          <a:lstStyle>
            <a:lvl1pPr marL="0" indent="0">
              <a:spcAft>
                <a:spcPts val="0"/>
              </a:spcAft>
              <a:buNone/>
              <a:defRPr sz="1900" b="1" i="0" cap="all" spc="300" baseline="0">
                <a:solidFill>
                  <a:srgbClr val="BBF8FF"/>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marL="0" marR="0" lvl="0" indent="0" algn="l" defTabSz="914377" rtl="0" eaLnBrk="1" fontAlgn="auto" latinLnBrk="0" hangingPunct="1">
              <a:lnSpc>
                <a:spcPct val="90000"/>
              </a:lnSpc>
              <a:spcBef>
                <a:spcPts val="0"/>
              </a:spcBef>
              <a:spcAft>
                <a:spcPts val="0"/>
              </a:spcAft>
              <a:buClrTx/>
              <a:buSzPct val="90000"/>
              <a:buFont typeface="Arial" panose="020B0604020202020204" pitchFamily="34" charset="0"/>
              <a:buNone/>
              <a:tabLst/>
              <a:defRPr/>
            </a:pPr>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3" y="551424"/>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3"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2"/>
            <a:ext cx="3797303"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4"/>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26102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lide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F1EA2B-436E-F4F7-4141-F6B3DAC96C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208256" cy="6867144"/>
          </a:xfrm>
          <a:prstGeom prst="rect">
            <a:avLst/>
          </a:prstGeom>
        </p:spPr>
      </p:pic>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4"/>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255736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6975A-55C1-B9D9-C2F0-CE53578EAD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0759"/>
            <a:ext cx="12224511" cy="6876288"/>
          </a:xfrm>
          <a:prstGeom prst="rect">
            <a:avLst/>
          </a:prstGeom>
        </p:spPr>
      </p:pic>
      <p:sp>
        <p:nvSpPr>
          <p:cNvPr id="14" name="Title 1">
            <a:extLst>
              <a:ext uri="{FF2B5EF4-FFF2-40B4-BE49-F238E27FC236}">
                <a16:creationId xmlns:a16="http://schemas.microsoft.com/office/drawing/2014/main" id="{36AE1AEA-593B-894A-B38A-F72139FF4638}"/>
              </a:ext>
            </a:extLst>
          </p:cNvPr>
          <p:cNvSpPr>
            <a:spLocks noGrp="1"/>
          </p:cNvSpPr>
          <p:nvPr>
            <p:ph type="ctrTitle" hasCustomPrompt="1"/>
          </p:nvPr>
        </p:nvSpPr>
        <p:spPr>
          <a:xfrm>
            <a:off x="609599"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DB1D3F9F-DA5D-F94D-9B05-D994315A9E7B}"/>
              </a:ext>
            </a:extLst>
          </p:cNvPr>
          <p:cNvSpPr>
            <a:spLocks noGrp="1"/>
          </p:cNvSpPr>
          <p:nvPr>
            <p:ph type="subTitle" idx="1" hasCustomPrompt="1"/>
          </p:nvPr>
        </p:nvSpPr>
        <p:spPr>
          <a:xfrm>
            <a:off x="609598" y="2906720"/>
            <a:ext cx="6460999"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A30145AB-12A1-3C44-90EB-F748543442EF}"/>
              </a:ext>
            </a:extLst>
          </p:cNvPr>
          <p:cNvSpPr>
            <a:spLocks noGrp="1"/>
          </p:cNvSpPr>
          <p:nvPr>
            <p:ph type="body" sz="quarter" idx="10" hasCustomPrompt="1"/>
          </p:nvPr>
        </p:nvSpPr>
        <p:spPr>
          <a:xfrm>
            <a:off x="609597" y="1729419"/>
            <a:ext cx="6477003" cy="355482"/>
          </a:xfrm>
        </p:spPr>
        <p:txBody>
          <a:bodyPr wrap="square"/>
          <a:lstStyle>
            <a:lvl1pPr marL="0" indent="0">
              <a:spcAft>
                <a:spcPts val="0"/>
              </a:spcAft>
              <a:buNone/>
              <a:defRPr sz="1900" b="1" i="0" cap="all" spc="300" baseline="0">
                <a:solidFill>
                  <a:srgbClr val="BBF8FF"/>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3" y="551424"/>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3"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2"/>
            <a:ext cx="3797303"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4" name="TextBox 3">
            <a:extLst>
              <a:ext uri="{FF2B5EF4-FFF2-40B4-BE49-F238E27FC236}">
                <a16:creationId xmlns:a16="http://schemas.microsoft.com/office/drawing/2014/main" id="{6652713A-DA80-CADD-F58E-194A1D3B06DD}"/>
              </a:ext>
            </a:extLst>
          </p:cNvPr>
          <p:cNvSpPr txBox="1"/>
          <p:nvPr userDrawn="1"/>
        </p:nvSpPr>
        <p:spPr>
          <a:xfrm>
            <a:off x="609600" y="6389814"/>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398846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BE5010-C72B-6AA5-45EF-8CAF28B485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900417"/>
          </a:xfrm>
          <a:prstGeom prst="rect">
            <a:avLst/>
          </a:prstGeom>
        </p:spPr>
      </p:pic>
      <p:sp>
        <p:nvSpPr>
          <p:cNvPr id="14" name="Title 1">
            <a:extLst>
              <a:ext uri="{FF2B5EF4-FFF2-40B4-BE49-F238E27FC236}">
                <a16:creationId xmlns:a16="http://schemas.microsoft.com/office/drawing/2014/main" id="{F0552714-6094-E444-9D75-860B36F5658C}"/>
              </a:ext>
            </a:extLst>
          </p:cNvPr>
          <p:cNvSpPr>
            <a:spLocks noGrp="1"/>
          </p:cNvSpPr>
          <p:nvPr>
            <p:ph type="ctrTitle" hasCustomPrompt="1"/>
          </p:nvPr>
        </p:nvSpPr>
        <p:spPr>
          <a:xfrm>
            <a:off x="609598" y="2126159"/>
            <a:ext cx="559241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AB88BC18-7FE8-A34E-B752-6BA0D4FCE39F}"/>
              </a:ext>
            </a:extLst>
          </p:cNvPr>
          <p:cNvSpPr>
            <a:spLocks noGrp="1"/>
          </p:cNvSpPr>
          <p:nvPr>
            <p:ph type="subTitle" idx="1" hasCustomPrompt="1"/>
          </p:nvPr>
        </p:nvSpPr>
        <p:spPr>
          <a:xfrm>
            <a:off x="609598" y="2906720"/>
            <a:ext cx="5592419"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942AF0B7-7B9C-474D-9EFD-A58F6E298A26}"/>
              </a:ext>
            </a:extLst>
          </p:cNvPr>
          <p:cNvSpPr>
            <a:spLocks noGrp="1"/>
          </p:cNvSpPr>
          <p:nvPr>
            <p:ph type="body" sz="quarter" idx="10" hasCustomPrompt="1"/>
          </p:nvPr>
        </p:nvSpPr>
        <p:spPr>
          <a:xfrm>
            <a:off x="609598" y="1729419"/>
            <a:ext cx="5592419" cy="355482"/>
          </a:xfrm>
        </p:spPr>
        <p:txBody>
          <a:bodyPr wrap="square"/>
          <a:lstStyle>
            <a:lvl1pPr marL="0" indent="0">
              <a:spcAft>
                <a:spcPts val="0"/>
              </a:spcAft>
              <a:buNone/>
              <a:defRPr sz="1900" b="1" i="0" cap="all" spc="300" baseline="0">
                <a:solidFill>
                  <a:srgbClr val="BBF8FF"/>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3" y="551424"/>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3"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2"/>
            <a:ext cx="3797303"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09296637-A9C8-94DD-5888-4393B4B58911}"/>
              </a:ext>
            </a:extLst>
          </p:cNvPr>
          <p:cNvSpPr txBox="1"/>
          <p:nvPr userDrawn="1"/>
        </p:nvSpPr>
        <p:spPr>
          <a:xfrm>
            <a:off x="609600" y="6389814"/>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404102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D28735-3FA9-5BD4-2A3E-14876DBF0B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900416"/>
          </a:xfrm>
          <a:prstGeom prst="rect">
            <a:avLst/>
          </a:prstGeom>
        </p:spPr>
      </p:pic>
      <p:sp>
        <p:nvSpPr>
          <p:cNvPr id="14" name="Title 1">
            <a:extLst>
              <a:ext uri="{FF2B5EF4-FFF2-40B4-BE49-F238E27FC236}">
                <a16:creationId xmlns:a16="http://schemas.microsoft.com/office/drawing/2014/main" id="{369C1DA6-582F-C045-8A8B-FB10B8C0F013}"/>
              </a:ext>
            </a:extLst>
          </p:cNvPr>
          <p:cNvSpPr>
            <a:spLocks noGrp="1"/>
          </p:cNvSpPr>
          <p:nvPr>
            <p:ph type="ctrTitle" hasCustomPrompt="1"/>
          </p:nvPr>
        </p:nvSpPr>
        <p:spPr>
          <a:xfrm>
            <a:off x="609599"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880A819-065B-214D-AE66-1936E37CB4B3}"/>
              </a:ext>
            </a:extLst>
          </p:cNvPr>
          <p:cNvSpPr>
            <a:spLocks noGrp="1"/>
          </p:cNvSpPr>
          <p:nvPr>
            <p:ph type="subTitle" idx="1" hasCustomPrompt="1"/>
          </p:nvPr>
        </p:nvSpPr>
        <p:spPr>
          <a:xfrm>
            <a:off x="609598" y="2906720"/>
            <a:ext cx="6460999"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A28BE9A8-3418-A74C-9C6C-179B2806B9BF}"/>
              </a:ext>
            </a:extLst>
          </p:cNvPr>
          <p:cNvSpPr>
            <a:spLocks noGrp="1"/>
          </p:cNvSpPr>
          <p:nvPr>
            <p:ph type="body" sz="quarter" idx="10" hasCustomPrompt="1"/>
          </p:nvPr>
        </p:nvSpPr>
        <p:spPr>
          <a:xfrm>
            <a:off x="609597" y="1729419"/>
            <a:ext cx="6477003" cy="355482"/>
          </a:xfrm>
        </p:spPr>
        <p:txBody>
          <a:bodyPr wrap="square"/>
          <a:lstStyle>
            <a:lvl1pPr marL="0" indent="0">
              <a:spcAft>
                <a:spcPts val="0"/>
              </a:spcAft>
              <a:buNone/>
              <a:defRPr sz="1900" b="1" i="0" cap="all" spc="300" baseline="0">
                <a:solidFill>
                  <a:srgbClr val="BBF8FF"/>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3" y="551424"/>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3"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2"/>
            <a:ext cx="3797303"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4" name="TextBox 3">
            <a:extLst>
              <a:ext uri="{FF2B5EF4-FFF2-40B4-BE49-F238E27FC236}">
                <a16:creationId xmlns:a16="http://schemas.microsoft.com/office/drawing/2014/main" id="{0107AA9E-1A69-49F9-B551-1C97AC849BD1}"/>
              </a:ext>
            </a:extLst>
          </p:cNvPr>
          <p:cNvSpPr txBox="1"/>
          <p:nvPr userDrawn="1"/>
        </p:nvSpPr>
        <p:spPr>
          <a:xfrm>
            <a:off x="609600" y="6389814"/>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261533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358184"/>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9B006F4-7475-430B-A870-C1C31692D3CF}" type="datetime1">
              <a:rPr lang="en-US" smtClean="0"/>
              <a:t>6/10/25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3092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7B55BCF1-434B-4466-85A7-CEAC9A24015E}" type="datetime1">
              <a:rPr lang="en-US" smtClean="0"/>
              <a:t>6/10/25</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6001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99495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with Ar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3EDC1-F0BF-7E2E-2587-922F208A2D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3937" cy="690372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a:xfrm>
            <a:off x="838200" y="7092396"/>
            <a:ext cx="2743200" cy="365125"/>
          </a:xfrm>
        </p:spPr>
        <p:txBody>
          <a:bodyPr/>
          <a:lstStyle/>
          <a:p>
            <a:fld id="{9D5E0AE1-88A8-4AB2-83BC-1E4183509455}" type="datetime1">
              <a:rPr lang="en-US" smtClean="0"/>
              <a:t>6/10/25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a:xfrm>
            <a:off x="4038600" y="7092396"/>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1" y="6335090"/>
            <a:ext cx="348827" cy="208700"/>
          </a:xfrm>
          <a:prstGeom prst="rect">
            <a:avLst/>
          </a:prstGeom>
        </p:spPr>
      </p:pic>
      <p:sp>
        <p:nvSpPr>
          <p:cNvPr id="10" name="Title 1">
            <a:extLst>
              <a:ext uri="{FF2B5EF4-FFF2-40B4-BE49-F238E27FC236}">
                <a16:creationId xmlns:a16="http://schemas.microsoft.com/office/drawing/2014/main" id="{E80666E7-EABC-B64A-97A3-0764C18B3FB8}"/>
              </a:ext>
            </a:extLst>
          </p:cNvPr>
          <p:cNvSpPr>
            <a:spLocks noGrp="1"/>
          </p:cNvSpPr>
          <p:nvPr>
            <p:ph type="title" hasCustomPrompt="1"/>
          </p:nvPr>
        </p:nvSpPr>
        <p:spPr>
          <a:xfrm>
            <a:off x="609600" y="914400"/>
            <a:ext cx="4857549" cy="535531"/>
          </a:xfrm>
        </p:spPr>
        <p:txBody>
          <a:bodyPr/>
          <a:lstStyle>
            <a:lvl1pPr>
              <a:defRPr>
                <a:solidFill>
                  <a:schemeClr val="tx1"/>
                </a:solidFill>
              </a:defRPr>
            </a:lvl1pPr>
          </a:lstStyle>
          <a:p>
            <a:r>
              <a:rPr lang="en-US" dirty="0"/>
              <a:t>Title only layout with art</a:t>
            </a:r>
          </a:p>
        </p:txBody>
      </p:sp>
      <p:sp>
        <p:nvSpPr>
          <p:cNvPr id="3" name="TextBox 2">
            <a:extLst>
              <a:ext uri="{FF2B5EF4-FFF2-40B4-BE49-F238E27FC236}">
                <a16:creationId xmlns:a16="http://schemas.microsoft.com/office/drawing/2014/main" id="{63EB0D0C-B96C-47B4-51D0-23C3C9626B35}"/>
              </a:ext>
            </a:extLst>
          </p:cNvPr>
          <p:cNvSpPr txBox="1"/>
          <p:nvPr userDrawn="1"/>
        </p:nvSpPr>
        <p:spPr>
          <a:xfrm>
            <a:off x="1141084" y="6389814"/>
            <a:ext cx="2642070" cy="184666"/>
          </a:xfrm>
          <a:prstGeom prst="rect">
            <a:avLst/>
          </a:prstGeom>
          <a:noFill/>
        </p:spPr>
        <p:txBody>
          <a:bodyPr wrap="none" rtlCol="0">
            <a:spAutoFit/>
          </a:bodyPr>
          <a:lstStyle/>
          <a:p>
            <a:pPr algn="l"/>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C09C7244-04FA-4945-8501-81AE75998B9F}" type="datetimeyyyy">
              <a:rPr lang="en-US" sz="600" smtClean="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2025</a:t>
            </a:fld>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97663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33B69AD3-BEE8-4201-B8B7-774F4CE538E3}" type="datetime1">
              <a:rPr lang="en-US" smtClean="0"/>
              <a:t>6/10/25</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08735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9795F63D-41D0-4AEF-B2A0-64AB1BB523DA}" type="datetime1">
              <a:rPr lang="en-US" smtClean="0"/>
              <a:t>6/10/25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70367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576432"/>
          </a:xfrm>
        </p:spPr>
        <p:txBody>
          <a:bodyPr/>
          <a:lstStyle>
            <a:lvl1pPr marL="0" indent="0">
              <a:spcAft>
                <a:spcPts val="1800"/>
              </a:spcAft>
              <a:buNone/>
              <a:defRPr/>
            </a:lvl1pPr>
            <a:lvl2pPr marL="285744" indent="0">
              <a:spcAft>
                <a:spcPts val="1800"/>
              </a:spcAft>
              <a:buNone/>
              <a:defRPr/>
            </a:lvl2pPr>
            <a:lvl3pPr marL="628635" indent="0">
              <a:spcAft>
                <a:spcPts val="1800"/>
              </a:spcAft>
              <a:buNone/>
              <a:defRPr/>
            </a:lvl3pPr>
            <a:lvl4pPr marL="914377" indent="0">
              <a:spcAft>
                <a:spcPts val="1800"/>
              </a:spcAft>
              <a:buNone/>
              <a:defRPr/>
            </a:lvl4pPr>
            <a:lvl5pPr marL="1142971"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B1127053-0A62-43C5-9253-4AE50383ED69}" type="datetime1">
              <a:rPr lang="en-US" smtClean="0"/>
              <a:t>6/10/25</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72268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1"/>
            <a:ext cx="10972800" cy="2234457"/>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6F5079B2-1601-448B-8D8E-B6AFA8C82D91}" type="datetime1">
              <a:rPr lang="en-US" smtClean="0"/>
              <a:t>6/10/25</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06985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2576432"/>
          </a:xfrm>
        </p:spPr>
        <p:txBody>
          <a:bodyPr/>
          <a:lstStyle>
            <a:lvl1pPr marL="0" indent="0">
              <a:spcAft>
                <a:spcPts val="1800"/>
              </a:spcAft>
              <a:buNone/>
              <a:defRPr/>
            </a:lvl1pPr>
            <a:lvl2pPr marL="285744" indent="0">
              <a:spcAft>
                <a:spcPts val="1800"/>
              </a:spcAft>
              <a:buNone/>
              <a:defRPr/>
            </a:lvl2pPr>
            <a:lvl3pPr marL="628635" indent="0">
              <a:spcAft>
                <a:spcPts val="1800"/>
              </a:spcAft>
              <a:buNone/>
              <a:defRPr/>
            </a:lvl3pPr>
            <a:lvl4pPr marL="914377" indent="0">
              <a:spcAft>
                <a:spcPts val="1800"/>
              </a:spcAft>
              <a:buNone/>
              <a:defRPr/>
            </a:lvl4pPr>
            <a:lvl5pPr marL="1142971"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3932999A-556C-4DFD-BA3B-75E0A6C93D47}" type="datetime1">
              <a:rPr lang="en-US" smtClean="0"/>
              <a:t>6/10/25</a:t>
            </a:fld>
            <a:endParaRPr lang="en-US" dirty="0"/>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56671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1"/>
            <a:ext cx="10972800" cy="2234457"/>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5"/>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53467BE2-7FB1-46AD-BAC4-E2C591613979}" type="datetime1">
              <a:rPr lang="en-US" smtClean="0"/>
              <a:t>6/10/25</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6255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09507"/>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1"/>
            <a:ext cx="5334000" cy="1460571"/>
          </a:xfrm>
        </p:spPr>
        <p:txBody>
          <a:bodyPr/>
          <a:lstStyle>
            <a:lvl1pPr marL="0" indent="0">
              <a:spcAft>
                <a:spcPts val="1800"/>
              </a:spcAft>
              <a:buNone/>
              <a:defRPr sz="2400"/>
            </a:lvl1pPr>
            <a:lvl2pPr marL="285744" indent="0">
              <a:spcAft>
                <a:spcPts val="1800"/>
              </a:spcAft>
              <a:buNone/>
              <a:defRPr sz="2000"/>
            </a:lvl2pPr>
            <a:lvl3pPr marL="628635" indent="0">
              <a:spcAft>
                <a:spcPts val="1800"/>
              </a:spcAft>
              <a:buNone/>
              <a:defRPr sz="1800"/>
            </a:lvl3pPr>
            <a:lvl4pPr marL="914377" indent="0">
              <a:spcAft>
                <a:spcPts val="1800"/>
              </a:spcAft>
              <a:buNone/>
              <a:defRPr sz="1600"/>
            </a:lvl4pPr>
            <a:lvl5pPr marL="1142971"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7B67EB87-FC16-494F-BEB9-94D9647FFBE9}" type="datetime1">
              <a:rPr lang="en-US" smtClean="0"/>
              <a:t>6/10/25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21283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1"/>
            <a:ext cx="5248275" cy="2382532"/>
          </a:xfrm>
        </p:spPr>
        <p:txBody>
          <a:bodyPr/>
          <a:lstStyle>
            <a:lvl1pPr marL="0" indent="0">
              <a:spcAft>
                <a:spcPts val="1800"/>
              </a:spcAft>
              <a:buNone/>
              <a:defRPr sz="2400"/>
            </a:lvl1pPr>
            <a:lvl2pPr marL="285744" indent="0">
              <a:spcAft>
                <a:spcPts val="1800"/>
              </a:spcAft>
              <a:buNone/>
              <a:defRPr sz="2000"/>
            </a:lvl2pPr>
            <a:lvl3pPr marL="628635" indent="0">
              <a:spcAft>
                <a:spcPts val="1800"/>
              </a:spcAft>
              <a:buNone/>
              <a:defRPr sz="1800"/>
            </a:lvl3pPr>
            <a:lvl4pPr marL="914377" indent="0">
              <a:spcAft>
                <a:spcPts val="1800"/>
              </a:spcAft>
              <a:buNone/>
              <a:defRPr sz="1600"/>
            </a:lvl4pPr>
            <a:lvl5pPr marL="1142971"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6" y="1714499"/>
            <a:ext cx="5248276" cy="2382532"/>
          </a:xfrm>
        </p:spPr>
        <p:txBody>
          <a:bodyPr/>
          <a:lstStyle>
            <a:lvl1pPr marL="0" indent="0">
              <a:spcAft>
                <a:spcPts val="1800"/>
              </a:spcAft>
              <a:buNone/>
              <a:defRPr sz="2400"/>
            </a:lvl1pPr>
            <a:lvl2pPr marL="285744" indent="0">
              <a:spcAft>
                <a:spcPts val="1800"/>
              </a:spcAft>
              <a:buNone/>
              <a:defRPr sz="2000"/>
            </a:lvl2pPr>
            <a:lvl3pPr marL="628635" indent="0">
              <a:spcAft>
                <a:spcPts val="1800"/>
              </a:spcAft>
              <a:buNone/>
              <a:defRPr sz="1800"/>
            </a:lvl3pPr>
            <a:lvl4pPr marL="914377" indent="0">
              <a:spcAft>
                <a:spcPts val="1800"/>
              </a:spcAft>
              <a:buNone/>
              <a:defRPr sz="1600"/>
            </a:lvl4pPr>
            <a:lvl5pPr marL="1142971"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1518A566-2AC3-4520-816C-5E843CBCDCA4}" type="datetime1">
              <a:rPr lang="en-US" smtClean="0"/>
              <a:t>6/10/25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08586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8"/>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9" y="2141554"/>
            <a:ext cx="5248656" cy="10956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10956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4BE9C5F5-C2AC-4282-873D-4585DB23F33E}" type="datetime1">
              <a:rPr lang="en-US" smtClean="0"/>
              <a:t>6/10/25</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2653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615083"/>
            <a:ext cx="5791199" cy="45285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subtitle, content, image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51130"/>
            <a:ext cx="11424062"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532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8"/>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9" y="2141553"/>
            <a:ext cx="3483864" cy="13449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3"/>
            <a:ext cx="3483864" cy="13449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3"/>
            <a:ext cx="3483864" cy="13449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20226B12-FC83-4370-8B12-5557A6FCC89E}" type="datetime1">
              <a:rPr lang="en-US" smtClean="0"/>
              <a:t>6/10/25</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15469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8"/>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9" y="3656030"/>
            <a:ext cx="3483864" cy="10956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10956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10956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5A914E01-92C1-49ED-B9E3-29DA6D01D8B9}" type="datetime1">
              <a:rPr lang="en-US" smtClean="0"/>
              <a:t>6/10/25</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8320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8"/>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9" y="2141554"/>
            <a:ext cx="2377440" cy="10956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10956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10956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1095684"/>
          </a:xfrm>
        </p:spPr>
        <p:txBody>
          <a:bodyPr/>
          <a:lstStyle>
            <a:lvl1pPr marL="0" indent="0">
              <a:buNone/>
              <a:defRPr sz="1800"/>
            </a:lvl1pPr>
            <a:lvl2pPr marL="285744" indent="0">
              <a:buNone/>
              <a:defRPr sz="1600"/>
            </a:lvl2pPr>
            <a:lvl3pPr marL="628635" indent="0">
              <a:buNone/>
              <a:defRPr sz="1400"/>
            </a:lvl3pPr>
            <a:lvl4pPr marL="858817" indent="0">
              <a:buNone/>
              <a:defRPr sz="1200"/>
            </a:lvl4pPr>
            <a:lvl5pPr marL="1030262"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240BFC23-839D-47CB-946B-165D0D9BFB62}" type="datetime1">
              <a:rPr lang="en-US" smtClean="0"/>
              <a:t>6/10/25</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715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8"/>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1" y="1714500"/>
            <a:ext cx="5372100" cy="4495799"/>
          </a:xfrm>
        </p:spPr>
        <p:txBody>
          <a:bodyPr>
            <a:no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9" y="1714502"/>
            <a:ext cx="5372101" cy="313932"/>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C489D983-03C2-4769-969E-3E85F2A8E12F}" type="datetime1">
              <a:rPr lang="en-US" smtClean="0"/>
              <a:t>6/10/25</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33601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2"/>
            <a:ext cx="12192000" cy="6857999"/>
          </a:xfrm>
          <a:solidFill>
            <a:schemeClr val="bg2"/>
          </a:solidFill>
        </p:spPr>
        <p:txBody>
          <a:bodyPr anchor="ctr">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94656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42C616D-B386-43EA-85F7-9C0D396DE769}" type="datetime1">
              <a:rPr lang="en-US" smtClean="0"/>
              <a:t>6/10/25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5" y="2194560"/>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5" y="4059936"/>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Tree>
    <p:extLst>
      <p:ext uri="{BB962C8B-B14F-4D97-AF65-F5344CB8AC3E}">
        <p14:creationId xmlns:p14="http://schemas.microsoft.com/office/powerpoint/2010/main" val="46248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B36AB6-1572-468F-95AB-60249EC0F157}" type="datetime1">
              <a:rPr lang="en-US" smtClean="0"/>
              <a:t>6/10/25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sz="1351" dirty="0">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5" y="2194560"/>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5" y="4059936"/>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44" indent="0">
              <a:buNone/>
              <a:defRPr/>
            </a:lvl2pPr>
            <a:lvl3pPr marL="628635" indent="0">
              <a:buNone/>
              <a:defRPr/>
            </a:lvl3pPr>
            <a:lvl4pPr marL="858817" indent="0">
              <a:buNone/>
              <a:defRPr/>
            </a:lvl4pPr>
            <a:lvl5pPr marL="1030262" indent="0">
              <a:buNone/>
              <a:defRPr/>
            </a:lvl5pPr>
          </a:lstStyle>
          <a:p>
            <a:pPr lvl="0"/>
            <a:r>
              <a:rPr lang="en-US" dirty="0"/>
              <a:t>Click photo icon to add logo</a:t>
            </a:r>
          </a:p>
        </p:txBody>
      </p:sp>
    </p:spTree>
    <p:extLst>
      <p:ext uri="{BB962C8B-B14F-4D97-AF65-F5344CB8AC3E}">
        <p14:creationId xmlns:p14="http://schemas.microsoft.com/office/powerpoint/2010/main" val="18593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1"/>
            <a:ext cx="5248275" cy="204055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6" y="1714501"/>
            <a:ext cx="5248276" cy="204055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467A3842-D09D-4979-9390-1B162738D5DE}" type="datetime1">
              <a:rPr lang="en-US" smtClean="0"/>
              <a:t>6/10/25</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2404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5" cy="2382532"/>
          </a:xfrm>
        </p:spPr>
        <p:txBody>
          <a:bodyPr/>
          <a:lstStyle>
            <a:lvl1pPr marL="0" indent="0">
              <a:spcAft>
                <a:spcPts val="1800"/>
              </a:spcAft>
              <a:buNone/>
              <a:defRPr sz="2400"/>
            </a:lvl1pPr>
            <a:lvl2pPr marL="285744" indent="0">
              <a:spcAft>
                <a:spcPts val="1800"/>
              </a:spcAft>
              <a:buNone/>
              <a:defRPr sz="2000"/>
            </a:lvl2pPr>
            <a:lvl3pPr marL="628635" indent="0">
              <a:spcAft>
                <a:spcPts val="1800"/>
              </a:spcAft>
              <a:buNone/>
              <a:defRPr sz="1800"/>
            </a:lvl3pPr>
            <a:lvl4pPr marL="914377" indent="0">
              <a:spcAft>
                <a:spcPts val="1800"/>
              </a:spcAft>
              <a:buNone/>
              <a:defRPr sz="1600"/>
            </a:lvl4pPr>
            <a:lvl5pPr marL="1142971"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6" y="2133598"/>
            <a:ext cx="5248276" cy="2382532"/>
          </a:xfrm>
        </p:spPr>
        <p:txBody>
          <a:bodyPr/>
          <a:lstStyle>
            <a:lvl1pPr marL="0" indent="0">
              <a:spcAft>
                <a:spcPts val="1800"/>
              </a:spcAft>
              <a:buNone/>
              <a:defRPr sz="2400"/>
            </a:lvl1pPr>
            <a:lvl2pPr marL="285744" indent="0">
              <a:spcAft>
                <a:spcPts val="1800"/>
              </a:spcAft>
              <a:buNone/>
              <a:defRPr sz="2000"/>
            </a:lvl2pPr>
            <a:lvl3pPr marL="628635" indent="0">
              <a:spcAft>
                <a:spcPts val="1800"/>
              </a:spcAft>
              <a:buNone/>
              <a:defRPr sz="1800"/>
            </a:lvl3pPr>
            <a:lvl4pPr marL="914377" indent="0">
              <a:spcAft>
                <a:spcPts val="1800"/>
              </a:spcAft>
              <a:buNone/>
              <a:defRPr sz="1600"/>
            </a:lvl4pPr>
            <a:lvl5pPr marL="1142971"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14C75802-59BE-499E-9004-6229071DDB7A}" type="datetime1">
              <a:rPr lang="en-US" smtClean="0"/>
              <a:t>6/10/25</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2570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2"/>
            <a:ext cx="5248275" cy="204055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6" y="2133601"/>
            <a:ext cx="5248276" cy="204055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3D8B9BE3-2D48-4F87-8508-25E716860A72}" type="datetime1">
              <a:rPr lang="en-US" smtClean="0"/>
              <a:t>6/10/25</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66100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25038" y="1051130"/>
            <a:ext cx="11424061"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title and subtitle layout</a:t>
            </a:r>
          </a:p>
        </p:txBody>
      </p:sp>
    </p:spTree>
    <p:extLst>
      <p:ext uri="{BB962C8B-B14F-4D97-AF65-F5344CB8AC3E}">
        <p14:creationId xmlns:p14="http://schemas.microsoft.com/office/powerpoint/2010/main" val="199987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600" y="1944421"/>
            <a:ext cx="8067261" cy="19513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2"/>
            <a:ext cx="309563" cy="110736"/>
          </a:xfrm>
          <a:blipFill>
            <a:blip r:embed="rId2"/>
            <a:stretch>
              <a:fillRect/>
            </a:stretch>
          </a:blipFill>
        </p:spPr>
        <p:txBody>
          <a:bodyPr/>
          <a:lstStyle>
            <a:lvl1pPr marL="0" indent="0">
              <a:buNone/>
              <a:defRPr sz="133"/>
            </a:lvl1pPr>
            <a:lvl2pPr marL="228594" indent="0">
              <a:buNone/>
              <a:defRPr sz="1000"/>
            </a:lvl2pPr>
            <a:lvl3pPr marL="457189" indent="0">
              <a:buNone/>
              <a:defRPr sz="1000"/>
            </a:lvl3pPr>
            <a:lvl4pPr marL="685783" indent="0">
              <a:buNone/>
              <a:defRPr sz="1000"/>
            </a:lvl4pPr>
            <a:lvl5pPr marL="685783"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1" y="3274220"/>
            <a:ext cx="309563" cy="110736"/>
          </a:xfrm>
          <a:blipFill>
            <a:blip r:embed="rId3"/>
            <a:stretch>
              <a:fillRect/>
            </a:stretch>
          </a:blipFill>
        </p:spPr>
        <p:txBody>
          <a:bodyPr/>
          <a:lstStyle>
            <a:lvl1pPr marL="0" indent="0">
              <a:buNone/>
              <a:defRPr sz="133"/>
            </a:lvl1pPr>
            <a:lvl2pPr marL="228594" indent="0">
              <a:buNone/>
              <a:defRPr sz="1000"/>
            </a:lvl2pPr>
            <a:lvl3pPr marL="457189" indent="0">
              <a:buNone/>
              <a:defRPr sz="1000"/>
            </a:lvl3pPr>
            <a:lvl4pPr marL="685783" indent="0">
              <a:buNone/>
              <a:defRPr sz="1000"/>
            </a:lvl4pPr>
            <a:lvl5pPr marL="685783"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600"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600"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C72AA48C-018B-4348-9B53-EEBBFAF1CDCD}" type="datetime1">
              <a:rPr lang="en-US" smtClean="0"/>
              <a:t>6/10/25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2612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3AA402-8E88-8B59-8FEB-46F10B2420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7" y="1389"/>
            <a:ext cx="12198096" cy="6861428"/>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02649"/>
            <a:ext cx="7823200" cy="1452705"/>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A5EB534-6815-4F35-81DA-33A598FBFE07}" type="datetime1">
              <a:rPr lang="en-US" smtClean="0"/>
              <a:t>6/10/25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1" y="6335090"/>
            <a:ext cx="348827" cy="208700"/>
          </a:xfrm>
          <a:prstGeom prst="rect">
            <a:avLst/>
          </a:prstGeom>
        </p:spPr>
      </p:pic>
      <p:sp>
        <p:nvSpPr>
          <p:cNvPr id="3" name="TextBox 2">
            <a:extLst>
              <a:ext uri="{FF2B5EF4-FFF2-40B4-BE49-F238E27FC236}">
                <a16:creationId xmlns:a16="http://schemas.microsoft.com/office/drawing/2014/main" id="{0D8184D2-8E8C-D372-F258-CC28CAA14960}"/>
              </a:ext>
            </a:extLst>
          </p:cNvPr>
          <p:cNvSpPr txBox="1"/>
          <p:nvPr userDrawn="1"/>
        </p:nvSpPr>
        <p:spPr>
          <a:xfrm>
            <a:off x="1141084" y="6331716"/>
            <a:ext cx="2642070" cy="184666"/>
          </a:xfrm>
          <a:prstGeom prst="rect">
            <a:avLst/>
          </a:prstGeom>
          <a:noFill/>
        </p:spPr>
        <p:txBody>
          <a:bodyPr wrap="none" rtlCol="0">
            <a:spAutoFit/>
          </a:bodyPr>
          <a:lstStyle/>
          <a:p>
            <a:pPr algn="l"/>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C09C7244-04FA-4945-8501-81AE75998B9F}" type="datetimeyyyy">
              <a:rPr lang="en-US" sz="600" smtClean="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2025</a:t>
            </a:fld>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357479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05CBA-21D9-9FF4-162B-39BBAB85D0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1151"/>
            <a:ext cx="12208255" cy="6867144"/>
          </a:xfrm>
          <a:prstGeom prst="rect">
            <a:avLst/>
          </a:prstGeom>
        </p:spPr>
      </p:pic>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1E52918-C214-4029-97D2-4D0E7419635D}" type="datetime1">
              <a:rPr lang="en-US" smtClean="0"/>
              <a:t>6/10/25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1" y="6335090"/>
            <a:ext cx="348827" cy="208700"/>
          </a:xfrm>
          <a:prstGeom prst="rect">
            <a:avLst/>
          </a:prstGeom>
        </p:spPr>
      </p:pic>
      <p:sp>
        <p:nvSpPr>
          <p:cNvPr id="3" name="TextBox 2">
            <a:extLst>
              <a:ext uri="{FF2B5EF4-FFF2-40B4-BE49-F238E27FC236}">
                <a16:creationId xmlns:a16="http://schemas.microsoft.com/office/drawing/2014/main" id="{2EFF8680-BC34-F9BA-495C-EB868661D571}"/>
              </a:ext>
            </a:extLst>
          </p:cNvPr>
          <p:cNvSpPr txBox="1"/>
          <p:nvPr userDrawn="1"/>
        </p:nvSpPr>
        <p:spPr>
          <a:xfrm>
            <a:off x="1141084" y="6335090"/>
            <a:ext cx="2642070" cy="184666"/>
          </a:xfrm>
          <a:prstGeom prst="rect">
            <a:avLst/>
          </a:prstGeom>
          <a:noFill/>
        </p:spPr>
        <p:txBody>
          <a:bodyPr wrap="none" rtlCol="0">
            <a:spAutoFit/>
          </a:bodyPr>
          <a:lstStyle/>
          <a:p>
            <a:pPr algn="l"/>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C09C7244-04FA-4945-8501-81AE75998B9F}" type="datetimeyyyy">
              <a:rPr lang="en-US" sz="600" smtClean="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2025</a:t>
            </a:fld>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
        <p:nvSpPr>
          <p:cNvPr id="5" name="Title 1">
            <a:extLst>
              <a:ext uri="{FF2B5EF4-FFF2-40B4-BE49-F238E27FC236}">
                <a16:creationId xmlns:a16="http://schemas.microsoft.com/office/drawing/2014/main" id="{E11EC4EF-8E8A-1D3B-E3F9-5B1EC2348900}"/>
              </a:ext>
            </a:extLst>
          </p:cNvPr>
          <p:cNvSpPr>
            <a:spLocks noGrp="1"/>
          </p:cNvSpPr>
          <p:nvPr>
            <p:ph type="title" hasCustomPrompt="1"/>
          </p:nvPr>
        </p:nvSpPr>
        <p:spPr>
          <a:xfrm>
            <a:off x="609601" y="2702649"/>
            <a:ext cx="7252252" cy="1452705"/>
          </a:xfrm>
        </p:spPr>
        <p:txBody>
          <a:bodyPr anchor="ctr" anchorCtr="0"/>
          <a:lstStyle>
            <a:lvl1pPr>
              <a:defRPr sz="4800"/>
            </a:lvl1pPr>
          </a:lstStyle>
          <a:p>
            <a:r>
              <a:rPr lang="en-US" dirty="0"/>
              <a:t>Section layout: Enter section name here</a:t>
            </a:r>
          </a:p>
        </p:txBody>
      </p:sp>
    </p:spTree>
    <p:extLst>
      <p:ext uri="{BB962C8B-B14F-4D97-AF65-F5344CB8AC3E}">
        <p14:creationId xmlns:p14="http://schemas.microsoft.com/office/powerpoint/2010/main" val="247663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9B8696-E83C-E528-5BA7-F2FE915519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900416"/>
          </a:xfrm>
          <a:prstGeom prst="rect">
            <a:avLst/>
          </a:prstGeom>
        </p:spPr>
      </p:pic>
      <p:sp>
        <p:nvSpPr>
          <p:cNvPr id="10" name="Title 1">
            <a:extLst>
              <a:ext uri="{FF2B5EF4-FFF2-40B4-BE49-F238E27FC236}">
                <a16:creationId xmlns:a16="http://schemas.microsoft.com/office/drawing/2014/main" id="{C932DBD9-F3DF-EC42-86B5-E4D6703A893E}"/>
              </a:ext>
            </a:extLst>
          </p:cNvPr>
          <p:cNvSpPr>
            <a:spLocks noGrp="1"/>
          </p:cNvSpPr>
          <p:nvPr>
            <p:ph type="title" hasCustomPrompt="1"/>
          </p:nvPr>
        </p:nvSpPr>
        <p:spPr>
          <a:xfrm>
            <a:off x="609601" y="2702649"/>
            <a:ext cx="6348761" cy="1452705"/>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3F6C35DA-540C-42C9-84F9-D9DDA0E6D8BE}" type="datetime1">
              <a:rPr lang="en-US" smtClean="0"/>
              <a:t>6/10/25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1" y="6335090"/>
            <a:ext cx="348827" cy="208700"/>
          </a:xfrm>
          <a:prstGeom prst="rect">
            <a:avLst/>
          </a:prstGeom>
        </p:spPr>
      </p:pic>
      <p:sp>
        <p:nvSpPr>
          <p:cNvPr id="4" name="TextBox 3">
            <a:extLst>
              <a:ext uri="{FF2B5EF4-FFF2-40B4-BE49-F238E27FC236}">
                <a16:creationId xmlns:a16="http://schemas.microsoft.com/office/drawing/2014/main" id="{B58915F2-6062-E4E9-5E0C-621A5BE4DD9E}"/>
              </a:ext>
            </a:extLst>
          </p:cNvPr>
          <p:cNvSpPr txBox="1"/>
          <p:nvPr userDrawn="1"/>
        </p:nvSpPr>
        <p:spPr>
          <a:xfrm>
            <a:off x="1141084" y="6331716"/>
            <a:ext cx="2642070" cy="184666"/>
          </a:xfrm>
          <a:prstGeom prst="rect">
            <a:avLst/>
          </a:prstGeom>
          <a:noFill/>
        </p:spPr>
        <p:txBody>
          <a:bodyPr wrap="none" rtlCol="0">
            <a:spAutoFit/>
          </a:bodyPr>
          <a:lstStyle/>
          <a:p>
            <a:pPr algn="l"/>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C09C7244-04FA-4945-8501-81AE75998B9F}" type="datetimeyyyy">
              <a:rPr lang="en-US" sz="600" smtClean="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2025</a:t>
            </a:fld>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1788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1"/>
            <a:ext cx="10972800" cy="1711580"/>
          </a:xfrm>
        </p:spPr>
        <p:txBody>
          <a:bodyPr/>
          <a:lstStyle>
            <a:lvl1pPr marL="0" indent="0">
              <a:spcAft>
                <a:spcPts val="600"/>
              </a:spcAft>
              <a:buNone/>
              <a:defRPr sz="1800" b="0" i="0">
                <a:latin typeface="Amazon Ember Display" panose="020F0603020204020204" pitchFamily="34" charset="0"/>
              </a:defRPr>
            </a:lvl1pPr>
            <a:lvl2pPr marL="228594" indent="0">
              <a:spcAft>
                <a:spcPts val="600"/>
              </a:spcAft>
              <a:buNone/>
              <a:defRPr sz="1800" b="0" i="0">
                <a:latin typeface="Amazon Ember Display" panose="020F0603020204020204" pitchFamily="34" charset="0"/>
              </a:defRPr>
            </a:lvl2pPr>
            <a:lvl3pPr marL="457189" indent="0">
              <a:spcAft>
                <a:spcPts val="600"/>
              </a:spcAft>
              <a:buNone/>
              <a:defRPr sz="1800" b="0" i="0">
                <a:latin typeface="Amazon Ember Display" panose="020F0603020204020204" pitchFamily="34" charset="0"/>
              </a:defRPr>
            </a:lvl3pPr>
            <a:lvl4pPr marL="685783" indent="0">
              <a:spcAft>
                <a:spcPts val="600"/>
              </a:spcAft>
              <a:buNone/>
              <a:defRPr sz="1800" b="0" i="0">
                <a:latin typeface="Amazon Ember Display" panose="020F0603020204020204" pitchFamily="34" charset="0"/>
              </a:defRPr>
            </a:lvl4pPr>
            <a:lvl5pPr marL="914377" indent="0">
              <a:spcAft>
                <a:spcPts val="600"/>
              </a:spcAft>
              <a:buNone/>
              <a:defRPr sz="1800" b="0" i="0">
                <a:latin typeface="Amazon Ember Display" panose="020F0603020204020204" pitchFamily="34"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69502ED4-97CF-400E-BE2B-C9F71F38D850}" type="datetime1">
              <a:rPr lang="en-US" smtClean="0"/>
              <a:t>6/10/25</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7764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1"/>
            <a:ext cx="5248275" cy="1711580"/>
          </a:xfrm>
        </p:spPr>
        <p:txBody>
          <a:bodyPr/>
          <a:lstStyle>
            <a:lvl1pPr marL="0" indent="0">
              <a:spcAft>
                <a:spcPts val="600"/>
              </a:spcAft>
              <a:buNone/>
              <a:defRPr sz="1800" b="0" i="0">
                <a:latin typeface="Amazon Ember Display" panose="020F0603020204020204" pitchFamily="34" charset="0"/>
              </a:defRPr>
            </a:lvl1pPr>
            <a:lvl2pPr marL="228594" indent="0">
              <a:spcAft>
                <a:spcPts val="600"/>
              </a:spcAft>
              <a:buNone/>
              <a:defRPr sz="1800" b="0" i="0">
                <a:latin typeface="Amazon Ember Display" panose="020F0603020204020204" pitchFamily="34" charset="0"/>
              </a:defRPr>
            </a:lvl2pPr>
            <a:lvl3pPr marL="457189" indent="0">
              <a:spcAft>
                <a:spcPts val="600"/>
              </a:spcAft>
              <a:buNone/>
              <a:defRPr sz="1800" b="0" i="0">
                <a:latin typeface="Amazon Ember Display" panose="020F0603020204020204" pitchFamily="34" charset="0"/>
              </a:defRPr>
            </a:lvl3pPr>
            <a:lvl4pPr marL="685783" indent="0">
              <a:spcAft>
                <a:spcPts val="600"/>
              </a:spcAft>
              <a:buNone/>
              <a:defRPr sz="1800" b="0" i="0">
                <a:latin typeface="Amazon Ember Display" panose="020F0603020204020204" pitchFamily="34" charset="0"/>
              </a:defRPr>
            </a:lvl4pPr>
            <a:lvl5pPr marL="914377" indent="0">
              <a:spcAft>
                <a:spcPts val="600"/>
              </a:spcAft>
              <a:buNone/>
              <a:defRPr sz="1800" b="0" i="0">
                <a:latin typeface="Amazon Ember Display" panose="020F0603020204020204" pitchFamily="34"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6" y="1714501"/>
            <a:ext cx="5248276" cy="1711580"/>
          </a:xfrm>
        </p:spPr>
        <p:txBody>
          <a:bodyPr/>
          <a:lstStyle>
            <a:lvl1pPr marL="0" indent="0">
              <a:spcAft>
                <a:spcPts val="600"/>
              </a:spcAft>
              <a:buNone/>
              <a:defRPr sz="1800" b="0" i="0">
                <a:latin typeface="Amazon Ember Display" panose="020F0603020204020204" pitchFamily="34" charset="0"/>
              </a:defRPr>
            </a:lvl1pPr>
            <a:lvl2pPr marL="228594" indent="0">
              <a:spcAft>
                <a:spcPts val="600"/>
              </a:spcAft>
              <a:buNone/>
              <a:defRPr sz="1800" b="0" i="0">
                <a:latin typeface="Amazon Ember Display" panose="020F0603020204020204" pitchFamily="34" charset="0"/>
              </a:defRPr>
            </a:lvl2pPr>
            <a:lvl3pPr marL="457189" indent="0">
              <a:spcAft>
                <a:spcPts val="600"/>
              </a:spcAft>
              <a:buNone/>
              <a:defRPr sz="1800" b="0" i="0">
                <a:latin typeface="Amazon Ember Display" panose="020F0603020204020204" pitchFamily="34" charset="0"/>
              </a:defRPr>
            </a:lvl3pPr>
            <a:lvl4pPr marL="685783" indent="0">
              <a:spcAft>
                <a:spcPts val="600"/>
              </a:spcAft>
              <a:buNone/>
              <a:defRPr sz="1800" b="0" i="0">
                <a:latin typeface="Amazon Ember Display" panose="020F0603020204020204" pitchFamily="34" charset="0"/>
              </a:defRPr>
            </a:lvl4pPr>
            <a:lvl5pPr marL="914377" indent="0">
              <a:spcAft>
                <a:spcPts val="600"/>
              </a:spcAft>
              <a:buNone/>
              <a:defRPr sz="1800" b="0" i="0">
                <a:latin typeface="Amazon Ember Display" panose="020F0603020204020204" pitchFamily="34"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2964FC0D-2B75-4167-9AE3-478503E96F3F}" type="datetime1">
              <a:rPr lang="en-US" smtClean="0"/>
              <a:t>6/10/25</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6752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3"/>
            <a:ext cx="6823869" cy="480131"/>
          </a:xfrm>
        </p:spPr>
        <p:txBody>
          <a:bodyPr/>
          <a:lstStyle>
            <a:lvl1pPr>
              <a:defRPr sz="28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563F413B-BBBC-4E19-B90B-5C8DA03512EA}" type="datetime1">
              <a:rPr lang="en-US" smtClean="0"/>
              <a:t>6/10/25</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1"/>
          </a:xfrm>
          <a:prstGeom prst="rect">
            <a:avLst/>
          </a:prstGeom>
          <a:noFill/>
        </p:spPr>
        <p:txBody>
          <a:bodyPr wrap="square" lIns="0" rtlCol="0">
            <a:noAutofit/>
          </a:bodyPr>
          <a:lstStyle/>
          <a:p>
            <a:r>
              <a:rPr lang="en-US" sz="4800" b="1" i="0" dirty="0">
                <a:latin typeface="Amazon Ember Display" panose="020F0603020204020204" pitchFamily="34" charset="0"/>
                <a:ea typeface="Amazon Ember Display" panose="020F0603020204020204" pitchFamily="34" charset="0"/>
                <a:cs typeface="Amazon Ember Display" panose="020F0603020204020204" pitchFamily="34" charset="0"/>
              </a:rPr>
              <a:t>Q&amp;A</a:t>
            </a:r>
          </a:p>
        </p:txBody>
      </p:sp>
    </p:spTree>
    <p:extLst>
      <p:ext uri="{BB962C8B-B14F-4D97-AF65-F5344CB8AC3E}">
        <p14:creationId xmlns:p14="http://schemas.microsoft.com/office/powerpoint/2010/main" val="394249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58049"/>
            <a:ext cx="7823200" cy="1341905"/>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238010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dirty="0"/>
              <a:t>Click icon to add media</a:t>
            </a:r>
          </a:p>
        </p:txBody>
      </p:sp>
    </p:spTree>
    <p:extLst>
      <p:ext uri="{BB962C8B-B14F-4D97-AF65-F5344CB8AC3E}">
        <p14:creationId xmlns:p14="http://schemas.microsoft.com/office/powerpoint/2010/main" val="210151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2"/>
            <a:ext cx="10972800" cy="6463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1" y="1714501"/>
            <a:ext cx="5372100" cy="2622256"/>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9" y="1725612"/>
            <a:ext cx="5372101" cy="313932"/>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Enter descriptive text here</a:t>
            </a:r>
          </a:p>
        </p:txBody>
      </p:sp>
    </p:spTree>
    <p:extLst>
      <p:ext uri="{BB962C8B-B14F-4D97-AF65-F5344CB8AC3E}">
        <p14:creationId xmlns:p14="http://schemas.microsoft.com/office/powerpoint/2010/main" val="179993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4" name="TextBox 3">
            <a:extLst>
              <a:ext uri="{FF2B5EF4-FFF2-40B4-BE49-F238E27FC236}">
                <a16:creationId xmlns:a16="http://schemas.microsoft.com/office/drawing/2014/main" id="{9A85B178-48DE-F116-DA62-DDDD0C02C33F}"/>
              </a:ext>
            </a:extLst>
          </p:cNvPr>
          <p:cNvSpPr txBox="1"/>
          <p:nvPr userDrawn="1"/>
        </p:nvSpPr>
        <p:spPr>
          <a:xfrm>
            <a:off x="1141084" y="6389813"/>
            <a:ext cx="2601994" cy="184666"/>
          </a:xfrm>
          <a:prstGeom prst="rect">
            <a:avLst/>
          </a:prstGeom>
          <a:noFill/>
        </p:spPr>
        <p:txBody>
          <a:bodyPr wrap="none" rtlCol="0">
            <a:spAutoFit/>
          </a:bodyPr>
          <a:lstStyle/>
          <a:p>
            <a:pPr algn="l"/>
            <a:r>
              <a:rPr lang="en-US" sz="600" dirty="0"/>
              <a:t>© 2024, Amazon Web Services, Inc. or its affiliates. All rights reserved</a:t>
            </a:r>
          </a:p>
        </p:txBody>
      </p:sp>
      <p:pic>
        <p:nvPicPr>
          <p:cNvPr id="5" name="Graphic 4">
            <a:extLst>
              <a:ext uri="{FF2B5EF4-FFF2-40B4-BE49-F238E27FC236}">
                <a16:creationId xmlns:a16="http://schemas.microsoft.com/office/drawing/2014/main" id="{5FFA95F2-4148-1F47-512A-7995E770EF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338002"/>
            <a:ext cx="388818" cy="232516"/>
          </a:xfrm>
          <a:prstGeom prst="rect">
            <a:avLst/>
          </a:prstGeom>
        </p:spPr>
      </p:pic>
    </p:spTree>
    <p:extLst>
      <p:ext uri="{BB962C8B-B14F-4D97-AF65-F5344CB8AC3E}">
        <p14:creationId xmlns:p14="http://schemas.microsoft.com/office/powerpoint/2010/main" val="365374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BE71D3-46E8-21E6-7716-5EF9DC9427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7" y="1389"/>
            <a:ext cx="12198096" cy="6861428"/>
          </a:xfrm>
          <a:prstGeom prst="rect">
            <a:avLst/>
          </a:prstGeom>
        </p:spPr>
      </p:pic>
      <p:sp>
        <p:nvSpPr>
          <p:cNvPr id="4" name="Text Placeholder 7">
            <a:extLst>
              <a:ext uri="{FF2B5EF4-FFF2-40B4-BE49-F238E27FC236}">
                <a16:creationId xmlns:a16="http://schemas.microsoft.com/office/drawing/2014/main" id="{D20077B7-BDB0-3242-33A3-8CECF76F9A53}"/>
              </a:ext>
            </a:extLst>
          </p:cNvPr>
          <p:cNvSpPr>
            <a:spLocks noGrp="1"/>
          </p:cNvSpPr>
          <p:nvPr>
            <p:ph type="body" sz="quarter" idx="10" hasCustomPrompt="1"/>
          </p:nvPr>
        </p:nvSpPr>
        <p:spPr>
          <a:xfrm>
            <a:off x="619125" y="3621643"/>
            <a:ext cx="1981201" cy="369332"/>
          </a:xfrm>
        </p:spPr>
        <p:txBody>
          <a:bodyPr anchor="b" anchorCtr="0"/>
          <a:lstStyle>
            <a:lvl1pPr marL="0" indent="0">
              <a:buNone/>
              <a:defRPr sz="2000"/>
            </a:lvl1pPr>
          </a:lstStyle>
          <a:p>
            <a:pPr lvl="0"/>
            <a:r>
              <a:rPr lang="en-US" dirty="0"/>
              <a:t>Speaker name</a:t>
            </a:r>
          </a:p>
        </p:txBody>
      </p:sp>
      <p:sp>
        <p:nvSpPr>
          <p:cNvPr id="5" name="Text Placeholder 9">
            <a:extLst>
              <a:ext uri="{FF2B5EF4-FFF2-40B4-BE49-F238E27FC236}">
                <a16:creationId xmlns:a16="http://schemas.microsoft.com/office/drawing/2014/main" id="{25CFADBE-B7A7-2FA4-451B-34C3CA133108}"/>
              </a:ext>
            </a:extLst>
          </p:cNvPr>
          <p:cNvSpPr>
            <a:spLocks noGrp="1"/>
          </p:cNvSpPr>
          <p:nvPr>
            <p:ph type="body" sz="quarter" idx="11" hasCustomPrompt="1"/>
          </p:nvPr>
        </p:nvSpPr>
        <p:spPr>
          <a:xfrm>
            <a:off x="619125"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6" name="Text Placeholder 7">
            <a:extLst>
              <a:ext uri="{FF2B5EF4-FFF2-40B4-BE49-F238E27FC236}">
                <a16:creationId xmlns:a16="http://schemas.microsoft.com/office/drawing/2014/main" id="{87441195-CC04-1AE3-2FC3-73AEF4AC0DEA}"/>
              </a:ext>
            </a:extLst>
          </p:cNvPr>
          <p:cNvSpPr>
            <a:spLocks noGrp="1"/>
          </p:cNvSpPr>
          <p:nvPr>
            <p:ph type="body" sz="quarter" idx="12" hasCustomPrompt="1"/>
          </p:nvPr>
        </p:nvSpPr>
        <p:spPr>
          <a:xfrm>
            <a:off x="2728913" y="3621643"/>
            <a:ext cx="1981201" cy="369332"/>
          </a:xfrm>
        </p:spPr>
        <p:txBody>
          <a:bodyPr anchor="b" anchorCtr="0"/>
          <a:lstStyle>
            <a:lvl1pPr marL="0" indent="0">
              <a:buNone/>
              <a:defRPr sz="2000"/>
            </a:lvl1pPr>
          </a:lstStyle>
          <a:p>
            <a:pPr lvl="0"/>
            <a:r>
              <a:rPr lang="en-US" dirty="0"/>
              <a:t>Speaker name</a:t>
            </a:r>
          </a:p>
        </p:txBody>
      </p:sp>
      <p:sp>
        <p:nvSpPr>
          <p:cNvPr id="7" name="Text Placeholder 9">
            <a:extLst>
              <a:ext uri="{FF2B5EF4-FFF2-40B4-BE49-F238E27FC236}">
                <a16:creationId xmlns:a16="http://schemas.microsoft.com/office/drawing/2014/main" id="{E59B0B32-6ABF-ACBB-1BDB-84AD7E2FCBD3}"/>
              </a:ext>
            </a:extLst>
          </p:cNvPr>
          <p:cNvSpPr>
            <a:spLocks noGrp="1"/>
          </p:cNvSpPr>
          <p:nvPr>
            <p:ph type="body" sz="quarter" idx="13" hasCustomPrompt="1"/>
          </p:nvPr>
        </p:nvSpPr>
        <p:spPr>
          <a:xfrm>
            <a:off x="2728913"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9" name="Text Placeholder 7">
            <a:extLst>
              <a:ext uri="{FF2B5EF4-FFF2-40B4-BE49-F238E27FC236}">
                <a16:creationId xmlns:a16="http://schemas.microsoft.com/office/drawing/2014/main" id="{28FE18FB-6912-20ED-6263-609DE5387C9D}"/>
              </a:ext>
            </a:extLst>
          </p:cNvPr>
          <p:cNvSpPr>
            <a:spLocks noGrp="1"/>
          </p:cNvSpPr>
          <p:nvPr>
            <p:ph type="body" sz="quarter" idx="14" hasCustomPrompt="1"/>
          </p:nvPr>
        </p:nvSpPr>
        <p:spPr>
          <a:xfrm>
            <a:off x="4838701" y="3621643"/>
            <a:ext cx="1981201" cy="369332"/>
          </a:xfrm>
        </p:spPr>
        <p:txBody>
          <a:bodyPr anchor="b" anchorCtr="0"/>
          <a:lstStyle>
            <a:lvl1pPr marL="0" indent="0">
              <a:buNone/>
              <a:defRPr sz="2000"/>
            </a:lvl1pPr>
          </a:lstStyle>
          <a:p>
            <a:pPr lvl="0"/>
            <a:r>
              <a:rPr lang="en-US" dirty="0"/>
              <a:t>Speaker name</a:t>
            </a:r>
          </a:p>
        </p:txBody>
      </p:sp>
      <p:sp>
        <p:nvSpPr>
          <p:cNvPr id="19" name="Text Placeholder 9">
            <a:extLst>
              <a:ext uri="{FF2B5EF4-FFF2-40B4-BE49-F238E27FC236}">
                <a16:creationId xmlns:a16="http://schemas.microsoft.com/office/drawing/2014/main" id="{7A530229-9387-B327-2FC6-3D177C955AC3}"/>
              </a:ext>
            </a:extLst>
          </p:cNvPr>
          <p:cNvSpPr>
            <a:spLocks noGrp="1"/>
          </p:cNvSpPr>
          <p:nvPr>
            <p:ph type="body" sz="quarter" idx="15" hasCustomPrompt="1"/>
          </p:nvPr>
        </p:nvSpPr>
        <p:spPr>
          <a:xfrm>
            <a:off x="4838701"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20" name="TextBox 19">
            <a:extLst>
              <a:ext uri="{FF2B5EF4-FFF2-40B4-BE49-F238E27FC236}">
                <a16:creationId xmlns:a16="http://schemas.microsoft.com/office/drawing/2014/main" id="{EF901A66-FC94-AA8A-E327-E676D2CEC02E}"/>
              </a:ext>
            </a:extLst>
          </p:cNvPr>
          <p:cNvSpPr txBox="1"/>
          <p:nvPr userDrawn="1"/>
        </p:nvSpPr>
        <p:spPr>
          <a:xfrm>
            <a:off x="609599" y="2461211"/>
            <a:ext cx="6867525" cy="923331"/>
          </a:xfrm>
          <a:prstGeom prst="rect">
            <a:avLst/>
          </a:prstGeom>
          <a:noFill/>
        </p:spPr>
        <p:txBody>
          <a:bodyPr wrap="square" lIns="0" rtlCol="0">
            <a:noAutofit/>
          </a:bodyPr>
          <a:lstStyle/>
          <a:p>
            <a:r>
              <a:rPr lang="en-US" sz="4800" b="1"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3" y="703824"/>
            <a:ext cx="1003173" cy="600189"/>
          </a:xfrm>
          <a:prstGeom prst="rect">
            <a:avLst/>
          </a:prstGeom>
        </p:spPr>
      </p:pic>
      <p:sp>
        <p:nvSpPr>
          <p:cNvPr id="2" name="TextBox 1">
            <a:extLst>
              <a:ext uri="{FF2B5EF4-FFF2-40B4-BE49-F238E27FC236}">
                <a16:creationId xmlns:a16="http://schemas.microsoft.com/office/drawing/2014/main" id="{FE976B06-4452-6996-5665-5110BBE53459}"/>
              </a:ext>
            </a:extLst>
          </p:cNvPr>
          <p:cNvSpPr txBox="1"/>
          <p:nvPr userDrawn="1"/>
        </p:nvSpPr>
        <p:spPr>
          <a:xfrm>
            <a:off x="609600" y="6389814"/>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222046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CF9AF0-BA0F-DF8B-2F71-2D17BE08A3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900416"/>
          </a:xfrm>
          <a:prstGeom prst="rect">
            <a:avLst/>
          </a:prstGeom>
        </p:spPr>
      </p:pic>
      <p:sp>
        <p:nvSpPr>
          <p:cNvPr id="5" name="Text Placeholder 7">
            <a:extLst>
              <a:ext uri="{FF2B5EF4-FFF2-40B4-BE49-F238E27FC236}">
                <a16:creationId xmlns:a16="http://schemas.microsoft.com/office/drawing/2014/main" id="{019D24C2-89EC-04BA-03CB-858985C80332}"/>
              </a:ext>
            </a:extLst>
          </p:cNvPr>
          <p:cNvSpPr>
            <a:spLocks noGrp="1"/>
          </p:cNvSpPr>
          <p:nvPr>
            <p:ph type="body" sz="quarter" idx="10" hasCustomPrompt="1"/>
          </p:nvPr>
        </p:nvSpPr>
        <p:spPr>
          <a:xfrm>
            <a:off x="619125" y="3621643"/>
            <a:ext cx="1981201" cy="369332"/>
          </a:xfrm>
        </p:spPr>
        <p:txBody>
          <a:bodyPr anchor="b" anchorCtr="0"/>
          <a:lstStyle>
            <a:lvl1pPr marL="0" indent="0">
              <a:buNone/>
              <a:defRPr sz="2000"/>
            </a:lvl1pPr>
          </a:lstStyle>
          <a:p>
            <a:pPr lvl="0"/>
            <a:r>
              <a:rPr lang="en-US" dirty="0"/>
              <a:t>Speaker name</a:t>
            </a:r>
          </a:p>
        </p:txBody>
      </p:sp>
      <p:sp>
        <p:nvSpPr>
          <p:cNvPr id="6" name="Text Placeholder 9">
            <a:extLst>
              <a:ext uri="{FF2B5EF4-FFF2-40B4-BE49-F238E27FC236}">
                <a16:creationId xmlns:a16="http://schemas.microsoft.com/office/drawing/2014/main" id="{4762647A-830D-EFD9-B3BA-8E002BD5F4A7}"/>
              </a:ext>
            </a:extLst>
          </p:cNvPr>
          <p:cNvSpPr>
            <a:spLocks noGrp="1"/>
          </p:cNvSpPr>
          <p:nvPr>
            <p:ph type="body" sz="quarter" idx="11" hasCustomPrompt="1"/>
          </p:nvPr>
        </p:nvSpPr>
        <p:spPr>
          <a:xfrm>
            <a:off x="619125"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1280EE00-9EE6-7621-47F2-362D1BB7CB5D}"/>
              </a:ext>
            </a:extLst>
          </p:cNvPr>
          <p:cNvSpPr>
            <a:spLocks noGrp="1"/>
          </p:cNvSpPr>
          <p:nvPr>
            <p:ph type="body" sz="quarter" idx="12" hasCustomPrompt="1"/>
          </p:nvPr>
        </p:nvSpPr>
        <p:spPr>
          <a:xfrm>
            <a:off x="2728913" y="3621643"/>
            <a:ext cx="1981201" cy="369332"/>
          </a:xfrm>
        </p:spPr>
        <p:txBody>
          <a:bodyPr anchor="b" anchorCtr="0"/>
          <a:lstStyle>
            <a:lvl1pPr marL="0" indent="0">
              <a:buNone/>
              <a:defRPr sz="2000"/>
            </a:lvl1pPr>
          </a:lstStyle>
          <a:p>
            <a:pPr lvl="0"/>
            <a:r>
              <a:rPr lang="en-US" dirty="0"/>
              <a:t>Speaker name</a:t>
            </a:r>
          </a:p>
        </p:txBody>
      </p:sp>
      <p:sp>
        <p:nvSpPr>
          <p:cNvPr id="9" name="Text Placeholder 9">
            <a:extLst>
              <a:ext uri="{FF2B5EF4-FFF2-40B4-BE49-F238E27FC236}">
                <a16:creationId xmlns:a16="http://schemas.microsoft.com/office/drawing/2014/main" id="{073F6A72-9177-9567-0624-C505E0C17B35}"/>
              </a:ext>
            </a:extLst>
          </p:cNvPr>
          <p:cNvSpPr>
            <a:spLocks noGrp="1"/>
          </p:cNvSpPr>
          <p:nvPr>
            <p:ph type="body" sz="quarter" idx="13" hasCustomPrompt="1"/>
          </p:nvPr>
        </p:nvSpPr>
        <p:spPr>
          <a:xfrm>
            <a:off x="2728913"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15" name="Text Placeholder 7">
            <a:extLst>
              <a:ext uri="{FF2B5EF4-FFF2-40B4-BE49-F238E27FC236}">
                <a16:creationId xmlns:a16="http://schemas.microsoft.com/office/drawing/2014/main" id="{4E0EAEB6-0093-99F0-C4A3-0DF45E010438}"/>
              </a:ext>
            </a:extLst>
          </p:cNvPr>
          <p:cNvSpPr>
            <a:spLocks noGrp="1"/>
          </p:cNvSpPr>
          <p:nvPr>
            <p:ph type="body" sz="quarter" idx="14" hasCustomPrompt="1"/>
          </p:nvPr>
        </p:nvSpPr>
        <p:spPr>
          <a:xfrm>
            <a:off x="4838701" y="3621643"/>
            <a:ext cx="1981201" cy="369332"/>
          </a:xfrm>
        </p:spPr>
        <p:txBody>
          <a:bodyPr anchor="b" anchorCtr="0"/>
          <a:lstStyle>
            <a:lvl1pPr marL="0" indent="0">
              <a:buNone/>
              <a:defRPr sz="2000"/>
            </a:lvl1pPr>
          </a:lstStyle>
          <a:p>
            <a:pPr lvl="0"/>
            <a:r>
              <a:rPr lang="en-US" dirty="0"/>
              <a:t>Speaker name</a:t>
            </a:r>
          </a:p>
        </p:txBody>
      </p:sp>
      <p:sp>
        <p:nvSpPr>
          <p:cNvPr id="19" name="Text Placeholder 9">
            <a:extLst>
              <a:ext uri="{FF2B5EF4-FFF2-40B4-BE49-F238E27FC236}">
                <a16:creationId xmlns:a16="http://schemas.microsoft.com/office/drawing/2014/main" id="{CACD8EF5-B2D5-00BE-8216-C6C859D2E188}"/>
              </a:ext>
            </a:extLst>
          </p:cNvPr>
          <p:cNvSpPr>
            <a:spLocks noGrp="1"/>
          </p:cNvSpPr>
          <p:nvPr>
            <p:ph type="body" sz="quarter" idx="15" hasCustomPrompt="1"/>
          </p:nvPr>
        </p:nvSpPr>
        <p:spPr>
          <a:xfrm>
            <a:off x="4838701"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20" name="TextBox 19">
            <a:extLst>
              <a:ext uri="{FF2B5EF4-FFF2-40B4-BE49-F238E27FC236}">
                <a16:creationId xmlns:a16="http://schemas.microsoft.com/office/drawing/2014/main" id="{88E61178-ED4B-DE3E-A3CA-AF626511E8D3}"/>
              </a:ext>
            </a:extLst>
          </p:cNvPr>
          <p:cNvSpPr txBox="1"/>
          <p:nvPr userDrawn="1"/>
        </p:nvSpPr>
        <p:spPr>
          <a:xfrm>
            <a:off x="609599" y="2461211"/>
            <a:ext cx="6867525" cy="923331"/>
          </a:xfrm>
          <a:prstGeom prst="rect">
            <a:avLst/>
          </a:prstGeom>
          <a:noFill/>
        </p:spPr>
        <p:txBody>
          <a:bodyPr wrap="square" lIns="0" rtlCol="0">
            <a:noAutofit/>
          </a:bodyPr>
          <a:lstStyle/>
          <a:p>
            <a:r>
              <a:rPr lang="en-US" sz="4800" b="1"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3" y="703824"/>
            <a:ext cx="1003173" cy="600189"/>
          </a:xfrm>
          <a:prstGeom prst="rect">
            <a:avLst/>
          </a:prstGeom>
        </p:spPr>
      </p:pic>
      <p:sp>
        <p:nvSpPr>
          <p:cNvPr id="3" name="TextBox 2">
            <a:extLst>
              <a:ext uri="{FF2B5EF4-FFF2-40B4-BE49-F238E27FC236}">
                <a16:creationId xmlns:a16="http://schemas.microsoft.com/office/drawing/2014/main" id="{C4060F67-9545-05A5-629C-E706AC37BAB5}"/>
              </a:ext>
            </a:extLst>
          </p:cNvPr>
          <p:cNvSpPr txBox="1"/>
          <p:nvPr userDrawn="1"/>
        </p:nvSpPr>
        <p:spPr>
          <a:xfrm>
            <a:off x="609600" y="6389814"/>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40960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A90B7F-3797-4F71-C89A-ABD41A6216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 y="-38353"/>
            <a:ext cx="12300920" cy="6958584"/>
          </a:xfrm>
          <a:prstGeom prst="rect">
            <a:avLst/>
          </a:prstGeom>
        </p:spPr>
      </p:pic>
      <p:sp>
        <p:nvSpPr>
          <p:cNvPr id="5" name="Text Placeholder 7">
            <a:extLst>
              <a:ext uri="{FF2B5EF4-FFF2-40B4-BE49-F238E27FC236}">
                <a16:creationId xmlns:a16="http://schemas.microsoft.com/office/drawing/2014/main" id="{E6817657-F990-8A1A-3004-5A62C29755BE}"/>
              </a:ext>
            </a:extLst>
          </p:cNvPr>
          <p:cNvSpPr>
            <a:spLocks noGrp="1"/>
          </p:cNvSpPr>
          <p:nvPr>
            <p:ph type="body" sz="quarter" idx="10" hasCustomPrompt="1"/>
          </p:nvPr>
        </p:nvSpPr>
        <p:spPr>
          <a:xfrm>
            <a:off x="619125" y="3621643"/>
            <a:ext cx="1981201" cy="369332"/>
          </a:xfrm>
        </p:spPr>
        <p:txBody>
          <a:bodyPr anchor="b" anchorCtr="0"/>
          <a:lstStyle>
            <a:lvl1pPr marL="0" indent="0">
              <a:buNone/>
              <a:defRPr sz="2000"/>
            </a:lvl1pPr>
          </a:lstStyle>
          <a:p>
            <a:pPr lvl="0"/>
            <a:r>
              <a:rPr lang="en-US" dirty="0"/>
              <a:t>Speaker name</a:t>
            </a:r>
          </a:p>
        </p:txBody>
      </p:sp>
      <p:sp>
        <p:nvSpPr>
          <p:cNvPr id="6" name="Text Placeholder 9">
            <a:extLst>
              <a:ext uri="{FF2B5EF4-FFF2-40B4-BE49-F238E27FC236}">
                <a16:creationId xmlns:a16="http://schemas.microsoft.com/office/drawing/2014/main" id="{E8AA8C58-5225-F017-C4B4-74B0DE7B624B}"/>
              </a:ext>
            </a:extLst>
          </p:cNvPr>
          <p:cNvSpPr>
            <a:spLocks noGrp="1"/>
          </p:cNvSpPr>
          <p:nvPr>
            <p:ph type="body" sz="quarter" idx="11" hasCustomPrompt="1"/>
          </p:nvPr>
        </p:nvSpPr>
        <p:spPr>
          <a:xfrm>
            <a:off x="619125"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9A96D2EE-9D31-0B1B-4446-1E00CBD09667}"/>
              </a:ext>
            </a:extLst>
          </p:cNvPr>
          <p:cNvSpPr>
            <a:spLocks noGrp="1"/>
          </p:cNvSpPr>
          <p:nvPr>
            <p:ph type="body" sz="quarter" idx="12" hasCustomPrompt="1"/>
          </p:nvPr>
        </p:nvSpPr>
        <p:spPr>
          <a:xfrm>
            <a:off x="2728913" y="3621643"/>
            <a:ext cx="1981201" cy="369332"/>
          </a:xfrm>
        </p:spPr>
        <p:txBody>
          <a:bodyPr anchor="b" anchorCtr="0"/>
          <a:lstStyle>
            <a:lvl1pPr marL="0" indent="0">
              <a:buNone/>
              <a:defRPr sz="2000"/>
            </a:lvl1pPr>
          </a:lstStyle>
          <a:p>
            <a:pPr lvl="0"/>
            <a:r>
              <a:rPr lang="en-US" dirty="0"/>
              <a:t>Speaker name</a:t>
            </a:r>
          </a:p>
        </p:txBody>
      </p:sp>
      <p:sp>
        <p:nvSpPr>
          <p:cNvPr id="9" name="Text Placeholder 9">
            <a:extLst>
              <a:ext uri="{FF2B5EF4-FFF2-40B4-BE49-F238E27FC236}">
                <a16:creationId xmlns:a16="http://schemas.microsoft.com/office/drawing/2014/main" id="{E9E2EE2B-EDE7-CF59-8C40-13557E0A83AB}"/>
              </a:ext>
            </a:extLst>
          </p:cNvPr>
          <p:cNvSpPr>
            <a:spLocks noGrp="1"/>
          </p:cNvSpPr>
          <p:nvPr>
            <p:ph type="body" sz="quarter" idx="13" hasCustomPrompt="1"/>
          </p:nvPr>
        </p:nvSpPr>
        <p:spPr>
          <a:xfrm>
            <a:off x="2728913"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15" name="Text Placeholder 7">
            <a:extLst>
              <a:ext uri="{FF2B5EF4-FFF2-40B4-BE49-F238E27FC236}">
                <a16:creationId xmlns:a16="http://schemas.microsoft.com/office/drawing/2014/main" id="{A23F40F5-E2B9-BEA9-C1EF-B241A8C86129}"/>
              </a:ext>
            </a:extLst>
          </p:cNvPr>
          <p:cNvSpPr>
            <a:spLocks noGrp="1"/>
          </p:cNvSpPr>
          <p:nvPr>
            <p:ph type="body" sz="quarter" idx="14" hasCustomPrompt="1"/>
          </p:nvPr>
        </p:nvSpPr>
        <p:spPr>
          <a:xfrm>
            <a:off x="4838701" y="3621643"/>
            <a:ext cx="1981201" cy="369332"/>
          </a:xfrm>
        </p:spPr>
        <p:txBody>
          <a:bodyPr anchor="b" anchorCtr="0"/>
          <a:lstStyle>
            <a:lvl1pPr marL="0" indent="0">
              <a:buNone/>
              <a:defRPr sz="2000"/>
            </a:lvl1pPr>
          </a:lstStyle>
          <a:p>
            <a:pPr lvl="0"/>
            <a:r>
              <a:rPr lang="en-US" dirty="0"/>
              <a:t>Speaker name</a:t>
            </a:r>
          </a:p>
        </p:txBody>
      </p:sp>
      <p:sp>
        <p:nvSpPr>
          <p:cNvPr id="19" name="Text Placeholder 9">
            <a:extLst>
              <a:ext uri="{FF2B5EF4-FFF2-40B4-BE49-F238E27FC236}">
                <a16:creationId xmlns:a16="http://schemas.microsoft.com/office/drawing/2014/main" id="{1DBF4744-D8FC-8517-B271-2689374CEB78}"/>
              </a:ext>
            </a:extLst>
          </p:cNvPr>
          <p:cNvSpPr>
            <a:spLocks noGrp="1"/>
          </p:cNvSpPr>
          <p:nvPr>
            <p:ph type="body" sz="quarter" idx="15" hasCustomPrompt="1"/>
          </p:nvPr>
        </p:nvSpPr>
        <p:spPr>
          <a:xfrm>
            <a:off x="4838701"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20" name="TextBox 19">
            <a:extLst>
              <a:ext uri="{FF2B5EF4-FFF2-40B4-BE49-F238E27FC236}">
                <a16:creationId xmlns:a16="http://schemas.microsoft.com/office/drawing/2014/main" id="{58435C61-0145-90D4-7D45-30300BE1D050}"/>
              </a:ext>
            </a:extLst>
          </p:cNvPr>
          <p:cNvSpPr txBox="1"/>
          <p:nvPr userDrawn="1"/>
        </p:nvSpPr>
        <p:spPr>
          <a:xfrm>
            <a:off x="609599" y="2461211"/>
            <a:ext cx="6867525" cy="923331"/>
          </a:xfrm>
          <a:prstGeom prst="rect">
            <a:avLst/>
          </a:prstGeom>
          <a:noFill/>
        </p:spPr>
        <p:txBody>
          <a:bodyPr wrap="square" lIns="0" rtlCol="0">
            <a:noAutofit/>
          </a:bodyPr>
          <a:lstStyle/>
          <a:p>
            <a:r>
              <a:rPr lang="en-US" sz="4800" b="1"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3" y="703824"/>
            <a:ext cx="1003173" cy="600189"/>
          </a:xfrm>
          <a:prstGeom prst="rect">
            <a:avLst/>
          </a:prstGeom>
        </p:spPr>
      </p:pic>
      <p:sp>
        <p:nvSpPr>
          <p:cNvPr id="3" name="TextBox 2">
            <a:extLst>
              <a:ext uri="{FF2B5EF4-FFF2-40B4-BE49-F238E27FC236}">
                <a16:creationId xmlns:a16="http://schemas.microsoft.com/office/drawing/2014/main" id="{7BD8F90C-FE8A-2C85-1C10-7708649219EF}"/>
              </a:ext>
            </a:extLst>
          </p:cNvPr>
          <p:cNvSpPr txBox="1"/>
          <p:nvPr userDrawn="1"/>
        </p:nvSpPr>
        <p:spPr>
          <a:xfrm>
            <a:off x="609600" y="6389814"/>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133186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47A79E-E2F3-FEDA-8011-F3253C5634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07240" cy="6905591"/>
          </a:xfrm>
          <a:prstGeom prst="rect">
            <a:avLst/>
          </a:prstGeom>
        </p:spPr>
      </p:pic>
      <p:sp>
        <p:nvSpPr>
          <p:cNvPr id="5" name="Text Placeholder 7">
            <a:extLst>
              <a:ext uri="{FF2B5EF4-FFF2-40B4-BE49-F238E27FC236}">
                <a16:creationId xmlns:a16="http://schemas.microsoft.com/office/drawing/2014/main" id="{6BD66BDE-05C6-1CB2-EC3C-E82ACB2EC9AE}"/>
              </a:ext>
            </a:extLst>
          </p:cNvPr>
          <p:cNvSpPr>
            <a:spLocks noGrp="1"/>
          </p:cNvSpPr>
          <p:nvPr>
            <p:ph type="body" sz="quarter" idx="10" hasCustomPrompt="1"/>
          </p:nvPr>
        </p:nvSpPr>
        <p:spPr>
          <a:xfrm>
            <a:off x="619125" y="3621643"/>
            <a:ext cx="1981201" cy="369332"/>
          </a:xfrm>
        </p:spPr>
        <p:txBody>
          <a:bodyPr anchor="b" anchorCtr="0"/>
          <a:lstStyle>
            <a:lvl1pPr marL="0" indent="0">
              <a:buNone/>
              <a:defRPr sz="2000"/>
            </a:lvl1pPr>
          </a:lstStyle>
          <a:p>
            <a:pPr lvl="0"/>
            <a:r>
              <a:rPr lang="en-US" dirty="0"/>
              <a:t>Speaker name</a:t>
            </a:r>
          </a:p>
        </p:txBody>
      </p:sp>
      <p:sp>
        <p:nvSpPr>
          <p:cNvPr id="6" name="Text Placeholder 9">
            <a:extLst>
              <a:ext uri="{FF2B5EF4-FFF2-40B4-BE49-F238E27FC236}">
                <a16:creationId xmlns:a16="http://schemas.microsoft.com/office/drawing/2014/main" id="{2E129E98-CEFB-B1E4-A8BF-06BFF0C6C1D6}"/>
              </a:ext>
            </a:extLst>
          </p:cNvPr>
          <p:cNvSpPr>
            <a:spLocks noGrp="1"/>
          </p:cNvSpPr>
          <p:nvPr>
            <p:ph type="body" sz="quarter" idx="11" hasCustomPrompt="1"/>
          </p:nvPr>
        </p:nvSpPr>
        <p:spPr>
          <a:xfrm>
            <a:off x="619125"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A1EAFEC6-4EA5-9CCA-6E7D-81EEA24A49B5}"/>
              </a:ext>
            </a:extLst>
          </p:cNvPr>
          <p:cNvSpPr>
            <a:spLocks noGrp="1"/>
          </p:cNvSpPr>
          <p:nvPr>
            <p:ph type="body" sz="quarter" idx="12" hasCustomPrompt="1"/>
          </p:nvPr>
        </p:nvSpPr>
        <p:spPr>
          <a:xfrm>
            <a:off x="2728913" y="3621643"/>
            <a:ext cx="1981201" cy="369332"/>
          </a:xfrm>
        </p:spPr>
        <p:txBody>
          <a:bodyPr anchor="b" anchorCtr="0"/>
          <a:lstStyle>
            <a:lvl1pPr marL="0" indent="0">
              <a:buNone/>
              <a:defRPr sz="2000"/>
            </a:lvl1pPr>
          </a:lstStyle>
          <a:p>
            <a:pPr lvl="0"/>
            <a:r>
              <a:rPr lang="en-US" dirty="0"/>
              <a:t>Speaker name</a:t>
            </a:r>
          </a:p>
        </p:txBody>
      </p:sp>
      <p:sp>
        <p:nvSpPr>
          <p:cNvPr id="9" name="Text Placeholder 9">
            <a:extLst>
              <a:ext uri="{FF2B5EF4-FFF2-40B4-BE49-F238E27FC236}">
                <a16:creationId xmlns:a16="http://schemas.microsoft.com/office/drawing/2014/main" id="{FDF3090D-763D-05E8-1926-58AA8CD87183}"/>
              </a:ext>
            </a:extLst>
          </p:cNvPr>
          <p:cNvSpPr>
            <a:spLocks noGrp="1"/>
          </p:cNvSpPr>
          <p:nvPr>
            <p:ph type="body" sz="quarter" idx="13" hasCustomPrompt="1"/>
          </p:nvPr>
        </p:nvSpPr>
        <p:spPr>
          <a:xfrm>
            <a:off x="2728913"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15" name="Text Placeholder 7">
            <a:extLst>
              <a:ext uri="{FF2B5EF4-FFF2-40B4-BE49-F238E27FC236}">
                <a16:creationId xmlns:a16="http://schemas.microsoft.com/office/drawing/2014/main" id="{774342F2-3C2E-76F0-28CC-7D34096964FD}"/>
              </a:ext>
            </a:extLst>
          </p:cNvPr>
          <p:cNvSpPr>
            <a:spLocks noGrp="1"/>
          </p:cNvSpPr>
          <p:nvPr>
            <p:ph type="body" sz="quarter" idx="14" hasCustomPrompt="1"/>
          </p:nvPr>
        </p:nvSpPr>
        <p:spPr>
          <a:xfrm>
            <a:off x="4838701" y="3621643"/>
            <a:ext cx="1981201" cy="369332"/>
          </a:xfrm>
        </p:spPr>
        <p:txBody>
          <a:bodyPr anchor="b" anchorCtr="0"/>
          <a:lstStyle>
            <a:lvl1pPr marL="0" indent="0">
              <a:buNone/>
              <a:defRPr sz="2000"/>
            </a:lvl1pPr>
          </a:lstStyle>
          <a:p>
            <a:pPr lvl="0"/>
            <a:r>
              <a:rPr lang="en-US" dirty="0"/>
              <a:t>Speaker name</a:t>
            </a:r>
          </a:p>
        </p:txBody>
      </p:sp>
      <p:sp>
        <p:nvSpPr>
          <p:cNvPr id="19" name="Text Placeholder 9">
            <a:extLst>
              <a:ext uri="{FF2B5EF4-FFF2-40B4-BE49-F238E27FC236}">
                <a16:creationId xmlns:a16="http://schemas.microsoft.com/office/drawing/2014/main" id="{BE6F8561-C271-AEB9-C7D8-A243108667DF}"/>
              </a:ext>
            </a:extLst>
          </p:cNvPr>
          <p:cNvSpPr>
            <a:spLocks noGrp="1"/>
          </p:cNvSpPr>
          <p:nvPr>
            <p:ph type="body" sz="quarter" idx="15" hasCustomPrompt="1"/>
          </p:nvPr>
        </p:nvSpPr>
        <p:spPr>
          <a:xfrm>
            <a:off x="4838701" y="3990975"/>
            <a:ext cx="1981201" cy="535531"/>
          </a:xfrm>
        </p:spPr>
        <p:txBody>
          <a:bodyPr/>
          <a:lstStyle>
            <a:lvl1pPr marL="0" indent="0">
              <a:spcAft>
                <a:spcPts val="600"/>
              </a:spcAft>
              <a:buNone/>
              <a:defRPr sz="1600"/>
            </a:lvl1pPr>
          </a:lstStyle>
          <a:p>
            <a:pPr lvl="0"/>
            <a:r>
              <a:rPr lang="en-US" dirty="0"/>
              <a:t>Speaker contact info (email or socials)</a:t>
            </a:r>
          </a:p>
        </p:txBody>
      </p:sp>
      <p:sp>
        <p:nvSpPr>
          <p:cNvPr id="20" name="TextBox 19">
            <a:extLst>
              <a:ext uri="{FF2B5EF4-FFF2-40B4-BE49-F238E27FC236}">
                <a16:creationId xmlns:a16="http://schemas.microsoft.com/office/drawing/2014/main" id="{AA01A30A-E100-A0F2-5A57-27F745042A9C}"/>
              </a:ext>
            </a:extLst>
          </p:cNvPr>
          <p:cNvSpPr txBox="1"/>
          <p:nvPr userDrawn="1"/>
        </p:nvSpPr>
        <p:spPr>
          <a:xfrm>
            <a:off x="609599" y="2461211"/>
            <a:ext cx="6867525" cy="923331"/>
          </a:xfrm>
          <a:prstGeom prst="rect">
            <a:avLst/>
          </a:prstGeom>
          <a:noFill/>
        </p:spPr>
        <p:txBody>
          <a:bodyPr wrap="square" lIns="0" rtlCol="0">
            <a:noAutofit/>
          </a:bodyPr>
          <a:lstStyle/>
          <a:p>
            <a:r>
              <a:rPr lang="en-US" sz="4800" b="1"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3" y="703824"/>
            <a:ext cx="1003173" cy="600189"/>
          </a:xfrm>
          <a:prstGeom prst="rect">
            <a:avLst/>
          </a:prstGeom>
        </p:spPr>
      </p:pic>
      <p:sp>
        <p:nvSpPr>
          <p:cNvPr id="3" name="TextBox 2">
            <a:extLst>
              <a:ext uri="{FF2B5EF4-FFF2-40B4-BE49-F238E27FC236}">
                <a16:creationId xmlns:a16="http://schemas.microsoft.com/office/drawing/2014/main" id="{7C0FAEA1-EA7E-F0FA-7FBF-9E18E7B321DD}"/>
              </a:ext>
            </a:extLst>
          </p:cNvPr>
          <p:cNvSpPr txBox="1"/>
          <p:nvPr userDrawn="1"/>
        </p:nvSpPr>
        <p:spPr>
          <a:xfrm>
            <a:off x="609600" y="6389814"/>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291160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076330" y="1718983"/>
            <a:ext cx="2506071"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546473A5-059F-4223-A171-15AB86C2C861}" type="datetime1">
              <a:rPr lang="en-US" smtClean="0"/>
              <a:t>6/10/25</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dirty="0"/>
          </a:p>
        </p:txBody>
      </p:sp>
    </p:spTree>
    <p:extLst>
      <p:ext uri="{BB962C8B-B14F-4D97-AF65-F5344CB8AC3E}">
        <p14:creationId xmlns:p14="http://schemas.microsoft.com/office/powerpoint/2010/main" val="162154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10683693" y="914400"/>
            <a:ext cx="898708"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454229" y="914400"/>
            <a:ext cx="2118272"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2D972348-1478-429E-AAC7-A8CDB3EDB500}" type="datetime1">
              <a:rPr lang="en-US" smtClean="0"/>
              <a:t>6/10/25</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dirty="0"/>
          </a:p>
        </p:txBody>
      </p:sp>
    </p:spTree>
    <p:extLst>
      <p:ext uri="{BB962C8B-B14F-4D97-AF65-F5344CB8AC3E}">
        <p14:creationId xmlns:p14="http://schemas.microsoft.com/office/powerpoint/2010/main" val="108161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1" y="2512371"/>
            <a:ext cx="7353300" cy="1823320"/>
          </a:xfrm>
          <a:prstGeom prst="rect">
            <a:avLst/>
          </a:prstGeom>
          <a:noFill/>
        </p:spPr>
        <p:txBody>
          <a:bodyPr wrap="square" rtlCol="0">
            <a:spAutoFit/>
          </a:bodyPr>
          <a:lstStyle/>
          <a:p>
            <a:pPr algn="l">
              <a:lnSpc>
                <a:spcPct val="80000"/>
              </a:lnSpc>
            </a:pPr>
            <a:r>
              <a:rPr lang="en-US" sz="6000" b="1" i="0" dirty="0">
                <a:latin typeface="Amazon Ember Display" panose="020F0603020204020204" pitchFamily="34" charset="0"/>
              </a:rPr>
              <a:t>Do not use layouts after this slide.</a:t>
            </a:r>
            <a:br>
              <a:rPr lang="en-US" sz="6000" b="1" i="0" dirty="0">
                <a:latin typeface="Amazon Ember Display" panose="020F0603020204020204" pitchFamily="34" charset="0"/>
              </a:rPr>
            </a:br>
            <a:r>
              <a:rPr lang="en-US" sz="2000" b="1" i="0" dirty="0">
                <a:latin typeface="Amazon Ember Display" panose="020F0603020204020204" pitchFamily="34" charset="0"/>
              </a:rPr>
              <a:t>They are not part of the official template.</a:t>
            </a:r>
            <a:endParaRPr lang="en-US" sz="6000" b="1" i="0" dirty="0">
              <a:latin typeface="Amazon Ember Display" panose="020F0603020204020204" pitchFamily="34" charset="0"/>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1" y="2114550"/>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1"/>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1000"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37133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2479867" cy="424732"/>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Tree>
    <p:extLst>
      <p:ext uri="{BB962C8B-B14F-4D97-AF65-F5344CB8AC3E}">
        <p14:creationId xmlns:p14="http://schemas.microsoft.com/office/powerpoint/2010/main" val="41631451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9"/>
            <a:ext cx="11430000" cy="2400657"/>
          </a:xfrm>
        </p:spPr>
        <p:txBody>
          <a:bodyPr/>
          <a:lstStyle>
            <a:lvl1pPr marL="344479" indent="-344479">
              <a:lnSpc>
                <a:spcPct val="100000"/>
              </a:lnSpc>
              <a:tabLst/>
              <a:defRPr/>
            </a:lvl1pPr>
            <a:lvl2pPr marL="577836" indent="-349242">
              <a:lnSpc>
                <a:spcPct val="100000"/>
              </a:lnSpc>
              <a:tabLst/>
              <a:defRPr/>
            </a:lvl2pPr>
            <a:lvl3pPr marL="750869" indent="-293681">
              <a:lnSpc>
                <a:spcPct val="100000"/>
              </a:lnSpc>
              <a:tabLst/>
              <a:defRPr/>
            </a:lvl3pPr>
            <a:lvl4pPr marL="923902" indent="-238119">
              <a:lnSpc>
                <a:spcPct val="100000"/>
              </a:lnSpc>
              <a:tabLst/>
              <a:defRPr/>
            </a:lvl4pPr>
            <a:lvl5pPr marL="923902" indent="-238119">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470628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2" y="551423"/>
            <a:ext cx="1010271" cy="604149"/>
          </a:xfrm>
          <a:prstGeom prst="rect">
            <a:avLst/>
          </a:prstGeom>
        </p:spPr>
      </p:pic>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7"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7" y="4946990"/>
            <a:ext cx="3702329" cy="535531"/>
          </a:xfrm>
        </p:spPr>
        <p:txBody>
          <a:bodyPr/>
          <a:lstStyle>
            <a:lvl1pPr marL="0" indent="0">
              <a:spcAft>
                <a:spcPts val="300"/>
              </a:spcAft>
              <a:buNone/>
              <a:defRPr sz="1600">
                <a:solidFill>
                  <a:schemeClr val="bg1"/>
                </a:solidFill>
              </a:defRPr>
            </a:lvl1pPr>
            <a:lvl2pPr marL="228594" indent="0">
              <a:buNone/>
              <a:defRPr/>
            </a:lvl2pPr>
            <a:lvl3pPr marL="457189" indent="0">
              <a:buNone/>
              <a:defRPr/>
            </a:lvl3pPr>
            <a:lvl4pPr marL="685783" indent="0">
              <a:buNone/>
              <a:defRPr/>
            </a:lvl4pPr>
            <a:lvl5pPr marL="685783" indent="0">
              <a:buNone/>
              <a:defRPr/>
            </a:lvl5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AABDFDB3-98F4-4A70-E1E9-6DC287A939E1}"/>
              </a:ext>
            </a:extLst>
          </p:cNvPr>
          <p:cNvSpPr txBox="1"/>
          <p:nvPr userDrawn="1"/>
        </p:nvSpPr>
        <p:spPr>
          <a:xfrm>
            <a:off x="330618" y="6392990"/>
            <a:ext cx="2601994" cy="18466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13" name="Subtitle 2">
            <a:extLst>
              <a:ext uri="{FF2B5EF4-FFF2-40B4-BE49-F238E27FC236}">
                <a16:creationId xmlns:a16="http://schemas.microsoft.com/office/drawing/2014/main" id="{BA24688F-E4D3-455D-9B0B-AA55FFBE5DE2}"/>
              </a:ext>
            </a:extLst>
          </p:cNvPr>
          <p:cNvSpPr>
            <a:spLocks noGrp="1"/>
          </p:cNvSpPr>
          <p:nvPr>
            <p:ph type="subTitle" idx="1" hasCustomPrompt="1"/>
          </p:nvPr>
        </p:nvSpPr>
        <p:spPr>
          <a:xfrm>
            <a:off x="426596" y="3533487"/>
            <a:ext cx="6660005" cy="1009507"/>
          </a:xfrm>
        </p:spPr>
        <p:txBody>
          <a:bodyPr wrap="square"/>
          <a:lstStyle>
            <a:lvl1pPr marL="0" indent="0" algn="l" defTabSz="914377"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Customer outcome/approved PDP tagline</a:t>
            </a:r>
          </a:p>
        </p:txBody>
      </p:sp>
      <p:sp>
        <p:nvSpPr>
          <p:cNvPr id="17" name="Title 1">
            <a:extLst>
              <a:ext uri="{FF2B5EF4-FFF2-40B4-BE49-F238E27FC236}">
                <a16:creationId xmlns:a16="http://schemas.microsoft.com/office/drawing/2014/main" id="{79961D1F-6D82-4C7B-979E-00AB8FB74D9A}"/>
              </a:ext>
            </a:extLst>
          </p:cNvPr>
          <p:cNvSpPr>
            <a:spLocks noGrp="1"/>
          </p:cNvSpPr>
          <p:nvPr>
            <p:ph type="ctrTitle" hasCustomPrompt="1"/>
          </p:nvPr>
        </p:nvSpPr>
        <p:spPr>
          <a:xfrm>
            <a:off x="426597" y="2746989"/>
            <a:ext cx="6660004" cy="757130"/>
          </a:xfrm>
        </p:spPr>
        <p:txBody>
          <a:bodyPr wrap="square" anchor="t" anchorCtr="0"/>
          <a:lstStyle>
            <a:lvl1pPr algn="l">
              <a:defRPr sz="4800" b="1" i="0">
                <a:solidFill>
                  <a:schemeClr val="bg1"/>
                </a:solidFill>
                <a:latin typeface="Amazon Ember Display" panose="020F0603020204020204" pitchFamily="34" charset="0"/>
              </a:defRPr>
            </a:lvl1pPr>
          </a:lstStyle>
          <a:p>
            <a:r>
              <a:rPr lang="en-US" dirty="0"/>
              <a:t>First-use service name</a:t>
            </a:r>
          </a:p>
        </p:txBody>
      </p:sp>
    </p:spTree>
    <p:extLst>
      <p:ext uri="{BB962C8B-B14F-4D97-AF65-F5344CB8AC3E}">
        <p14:creationId xmlns:p14="http://schemas.microsoft.com/office/powerpoint/2010/main" val="37997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blurry image of a colorful background&#10;&#10;Description automatically generated">
            <a:extLst>
              <a:ext uri="{FF2B5EF4-FFF2-40B4-BE49-F238E27FC236}">
                <a16:creationId xmlns:a16="http://schemas.microsoft.com/office/drawing/2014/main" id="{4B670B77-F474-EA8C-2FD8-D13C336DB27F}"/>
              </a:ext>
            </a:extLst>
          </p:cNvPr>
          <p:cNvPicPr>
            <a:picLocks noChangeAspect="1"/>
          </p:cNvPicPr>
          <p:nvPr userDrawn="1"/>
        </p:nvPicPr>
        <p:blipFill rotWithShape="1">
          <a:blip r:embed="rId2"/>
          <a:srcRect t="-1" r="1563" b="1563"/>
          <a:stretch/>
        </p:blipFill>
        <p:spPr>
          <a:xfrm>
            <a:off x="1" y="-1"/>
            <a:ext cx="12192000" cy="6858001"/>
          </a:xfrm>
          <a:prstGeom prst="rect">
            <a:avLst/>
          </a:prstGeom>
        </p:spPr>
      </p:pic>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Box 1">
            <a:extLst>
              <a:ext uri="{FF2B5EF4-FFF2-40B4-BE49-F238E27FC236}">
                <a16:creationId xmlns:a16="http://schemas.microsoft.com/office/drawing/2014/main" id="{A371873D-140F-FD12-96E5-EA3769A5633A}"/>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9" name="Text Placeholder 11">
            <a:extLst>
              <a:ext uri="{FF2B5EF4-FFF2-40B4-BE49-F238E27FC236}">
                <a16:creationId xmlns:a16="http://schemas.microsoft.com/office/drawing/2014/main" id="{75D9CB6F-A0EE-4054-99DA-3953E48C73BA}"/>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11" name="Text Placeholder 15">
            <a:extLst>
              <a:ext uri="{FF2B5EF4-FFF2-40B4-BE49-F238E27FC236}">
                <a16:creationId xmlns:a16="http://schemas.microsoft.com/office/drawing/2014/main" id="{873FB102-BFBC-4E6E-A041-FBB002BA4B5F}"/>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12" name="Title 1">
            <a:extLst>
              <a:ext uri="{FF2B5EF4-FFF2-40B4-BE49-F238E27FC236}">
                <a16:creationId xmlns:a16="http://schemas.microsoft.com/office/drawing/2014/main" id="{9519B66F-8E51-49C9-BFFD-FA5E8934C29E}"/>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
        <p:nvSpPr>
          <p:cNvPr id="13" name="Subtitle 2">
            <a:extLst>
              <a:ext uri="{FF2B5EF4-FFF2-40B4-BE49-F238E27FC236}">
                <a16:creationId xmlns:a16="http://schemas.microsoft.com/office/drawing/2014/main" id="{1CCA407B-D14D-4B7D-8136-FEEF4F712AD8}"/>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Tree>
    <p:extLst>
      <p:ext uri="{BB962C8B-B14F-4D97-AF65-F5344CB8AC3E}">
        <p14:creationId xmlns:p14="http://schemas.microsoft.com/office/powerpoint/2010/main" val="206490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90203"/>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90203"/>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791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1"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3"/>
            <a:ext cx="5246371"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594" lvl="0" indent="-228594">
              <a:spcAft>
                <a:spcPts val="3000"/>
              </a:spcAft>
              <a:buClr>
                <a:schemeClr val="tx1"/>
              </a:buClr>
            </a:pPr>
            <a:r>
              <a:rPr lang="en-US" dirty="0"/>
              <a:t>List high-level agenda items without bullets</a:t>
            </a:r>
          </a:p>
        </p:txBody>
      </p:sp>
      <p:sp>
        <p:nvSpPr>
          <p:cNvPr id="6" name="Title 1">
            <a:extLst>
              <a:ext uri="{FF2B5EF4-FFF2-40B4-BE49-F238E27FC236}">
                <a16:creationId xmlns:a16="http://schemas.microsoft.com/office/drawing/2014/main" id="{CC3DF3CF-43E4-4E15-A5F1-E550729CA285}"/>
              </a:ext>
            </a:extLst>
          </p:cNvPr>
          <p:cNvSpPr>
            <a:spLocks noGrp="1"/>
          </p:cNvSpPr>
          <p:nvPr>
            <p:ph type="title" hasCustomPrompt="1"/>
          </p:nvPr>
        </p:nvSpPr>
        <p:spPr>
          <a:xfrm>
            <a:off x="1295400" y="2934385"/>
            <a:ext cx="4349339" cy="646331"/>
          </a:xfrm>
        </p:spPr>
        <p:txBody>
          <a:bodyPr anchor="ctr"/>
          <a:lstStyle>
            <a:lvl1pPr>
              <a:defRPr sz="4000"/>
            </a:lvl1pPr>
          </a:lstStyle>
          <a:p>
            <a:r>
              <a:rPr lang="en-US" dirty="0"/>
              <a:t>Agenda</a:t>
            </a:r>
          </a:p>
        </p:txBody>
      </p:sp>
    </p:spTree>
    <p:extLst>
      <p:ext uri="{BB962C8B-B14F-4D97-AF65-F5344CB8AC3E}">
        <p14:creationId xmlns:p14="http://schemas.microsoft.com/office/powerpoint/2010/main" val="19367836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Section Header - Color set 2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E379F-12C5-7A5C-1611-41C03A79441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1" y="1"/>
            <a:ext cx="12198096" cy="686858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02649"/>
            <a:ext cx="7823200" cy="145270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3CD48569-9D9B-4C83-83B3-9BD947695B74}"/>
              </a:ext>
            </a:extLst>
          </p:cNvPr>
          <p:cNvSpPr txBox="1"/>
          <p:nvPr userDrawn="1"/>
        </p:nvSpPr>
        <p:spPr>
          <a:xfrm>
            <a:off x="1141086" y="6389814"/>
            <a:ext cx="2638864"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32BBFBBD-4768-A624-0806-A5C24ADF42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8"/>
            <a:ext cx="365760" cy="218727"/>
          </a:xfrm>
          <a:prstGeom prst="rect">
            <a:avLst/>
          </a:prstGeom>
        </p:spPr>
      </p:pic>
    </p:spTree>
    <p:extLst>
      <p:ext uri="{BB962C8B-B14F-4D97-AF65-F5344CB8AC3E}">
        <p14:creationId xmlns:p14="http://schemas.microsoft.com/office/powerpoint/2010/main" val="122944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Thank You_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703320" cy="1128487"/>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535531"/>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1" y="1900796"/>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1"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8" y="6392990"/>
            <a:ext cx="2601994" cy="18466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Tree>
    <p:extLst>
      <p:ext uri="{BB962C8B-B14F-4D97-AF65-F5344CB8AC3E}">
        <p14:creationId xmlns:p14="http://schemas.microsoft.com/office/powerpoint/2010/main" val="3191953116"/>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03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7C96D-E6FC-BEED-BB0F-625724A039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2E51BFFB-1DC4-424E-A87C-35EB62E789AF}"/>
              </a:ext>
            </a:extLst>
          </p:cNvPr>
          <p:cNvSpPr>
            <a:spLocks noGrp="1"/>
          </p:cNvSpPr>
          <p:nvPr>
            <p:ph type="body" sz="quarter" idx="10" hasCustomPrompt="1"/>
          </p:nvPr>
        </p:nvSpPr>
        <p:spPr>
          <a:xfrm>
            <a:off x="612647" y="3771901"/>
            <a:ext cx="4689476" cy="286232"/>
          </a:xfrm>
        </p:spPr>
        <p:txBody>
          <a:bodyPr anchor="ctr"/>
          <a:lstStyle>
            <a:lvl1pPr marL="0" indent="0">
              <a:buNone/>
              <a:defRPr sz="1400" b="0" cap="all" spc="600" baseline="0"/>
            </a:lvl1pPr>
            <a:lvl2pPr marL="228594" indent="0">
              <a:buNone/>
              <a:defRPr/>
            </a:lvl2pPr>
            <a:lvl3pPr marL="457189" indent="0">
              <a:buNone/>
              <a:defRPr/>
            </a:lvl3pPr>
            <a:lvl4pPr marL="685783" indent="0">
              <a:buNone/>
              <a:defRPr/>
            </a:lvl4pPr>
            <a:lvl5pPr marL="685783" indent="0">
              <a:buNone/>
              <a:defRPr/>
            </a:lvl5pPr>
          </a:lstStyle>
          <a:p>
            <a:pPr lvl="0"/>
            <a:r>
              <a:rPr lang="en-US" dirty="0"/>
              <a:t>LOCATION | MONTH DD, YYYY</a:t>
            </a:r>
          </a:p>
        </p:txBody>
      </p:sp>
      <p:pic>
        <p:nvPicPr>
          <p:cNvPr id="5" name="Picture 4">
            <a:extLst>
              <a:ext uri="{FF2B5EF4-FFF2-40B4-BE49-F238E27FC236}">
                <a16:creationId xmlns:a16="http://schemas.microsoft.com/office/drawing/2014/main" id="{A9A2F6D3-7CA4-452B-9413-BF7CB69099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9275" y="2574817"/>
            <a:ext cx="4575179" cy="854185"/>
          </a:xfrm>
          <a:prstGeom prst="rect">
            <a:avLst/>
          </a:prstGeom>
        </p:spPr>
      </p:pic>
    </p:spTree>
    <p:extLst>
      <p:ext uri="{BB962C8B-B14F-4D97-AF65-F5344CB8AC3E}">
        <p14:creationId xmlns:p14="http://schemas.microsoft.com/office/powerpoint/2010/main" val="4064485878"/>
      </p:ext>
    </p:extLst>
  </p:cSld>
  <p:clrMapOvr>
    <a:masterClrMapping/>
  </p:clrMapOvr>
  <p:transition>
    <p:fade/>
  </p:transition>
  <p:extLst>
    <p:ext uri="{DCECCB84-F9BA-43D5-87BE-67443E8EF086}">
      <p15:sldGuideLst xmlns:p15="http://schemas.microsoft.com/office/powerpoint/2012/main">
        <p15:guide id="1" orient="horz" pos="2376">
          <p15:clr>
            <a:srgbClr val="FBAE40"/>
          </p15:clr>
        </p15:guide>
        <p15:guide id="2" pos="38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F715C-49EC-945A-F629-E4E4E94D46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469F2718-20A0-3842-B045-6AADEA961416}"/>
              </a:ext>
            </a:extLst>
          </p:cNvPr>
          <p:cNvSpPr>
            <a:spLocks noGrp="1"/>
          </p:cNvSpPr>
          <p:nvPr>
            <p:ph type="title" hasCustomPrompt="1"/>
          </p:nvPr>
        </p:nvSpPr>
        <p:spPr>
          <a:xfrm>
            <a:off x="2207589" y="810353"/>
            <a:ext cx="5564811" cy="1689009"/>
          </a:xfrm>
        </p:spPr>
        <p:txBody>
          <a:bodyPr/>
          <a:lstStyle>
            <a:lvl1pPr marL="137157" indent="-457189">
              <a:defRPr sz="2400" b="0" spc="0">
                <a:latin typeface="+mn-lt"/>
              </a:defRPr>
            </a:lvl1pPr>
          </a:lstStyle>
          <a:p>
            <a:r>
              <a:rPr lang="en-US" dirty="0"/>
              <a:t>“Enter quote here. Reposition quote mark graphics to frame the quote.”</a:t>
            </a:r>
          </a:p>
        </p:txBody>
      </p:sp>
    </p:spTree>
    <p:extLst>
      <p:ext uri="{BB962C8B-B14F-4D97-AF65-F5344CB8AC3E}">
        <p14:creationId xmlns:p14="http://schemas.microsoft.com/office/powerpoint/2010/main" val="14341000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7C7332-0E84-BF9A-A713-3132F218BE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AB52240-36AB-A63F-546D-87080DA7283D}"/>
              </a:ext>
            </a:extLst>
          </p:cNvPr>
          <p:cNvSpPr>
            <a:spLocks noGrp="1"/>
          </p:cNvSpPr>
          <p:nvPr>
            <p:ph type="title" hasCustomPrompt="1"/>
          </p:nvPr>
        </p:nvSpPr>
        <p:spPr>
          <a:xfrm>
            <a:off x="1512645" y="1584545"/>
            <a:ext cx="5564811" cy="1689009"/>
          </a:xfrm>
        </p:spPr>
        <p:txBody>
          <a:bodyPr/>
          <a:lstStyle>
            <a:lvl1pPr marL="137157" indent="-457189">
              <a:defRPr sz="2400" b="0" spc="0">
                <a:latin typeface="+mn-lt"/>
              </a:defRPr>
            </a:lvl1pPr>
          </a:lstStyle>
          <a:p>
            <a:r>
              <a:rPr lang="en-US" dirty="0"/>
              <a:t>“Enter quote here. Reposition quote mark graphics to frame the quote.”</a:t>
            </a:r>
          </a:p>
        </p:txBody>
      </p:sp>
    </p:spTree>
    <p:extLst>
      <p:ext uri="{BB962C8B-B14F-4D97-AF65-F5344CB8AC3E}">
        <p14:creationId xmlns:p14="http://schemas.microsoft.com/office/powerpoint/2010/main" val="1252436663"/>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89F56-7C91-F056-7BC2-68C2B99BFC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FE28EB38-A0CA-2462-5DC2-404BE6171C84}"/>
              </a:ext>
            </a:extLst>
          </p:cNvPr>
          <p:cNvSpPr>
            <a:spLocks noGrp="1"/>
          </p:cNvSpPr>
          <p:nvPr>
            <p:ph type="title" hasCustomPrompt="1"/>
          </p:nvPr>
        </p:nvSpPr>
        <p:spPr>
          <a:xfrm>
            <a:off x="3733787" y="2726747"/>
            <a:ext cx="5564811" cy="1689009"/>
          </a:xfrm>
        </p:spPr>
        <p:txBody>
          <a:bodyPr/>
          <a:lstStyle>
            <a:lvl1pPr marL="137157" indent="-457189">
              <a:defRPr sz="2400" b="0" spc="0">
                <a:latin typeface="+mn-lt"/>
              </a:defRPr>
            </a:lvl1pPr>
          </a:lstStyle>
          <a:p>
            <a:r>
              <a:rPr lang="en-US" dirty="0"/>
              <a:t>“Enter quote here. Reposition quote mark graphics to frame the quote.”</a:t>
            </a:r>
          </a:p>
        </p:txBody>
      </p:sp>
    </p:spTree>
    <p:extLst>
      <p:ext uri="{BB962C8B-B14F-4D97-AF65-F5344CB8AC3E}">
        <p14:creationId xmlns:p14="http://schemas.microsoft.com/office/powerpoint/2010/main" val="141759857"/>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Quo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147448-1352-D121-B849-9F3B1EFD67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9316949-43F1-A4D9-BCFC-E40E2826027B}"/>
              </a:ext>
            </a:extLst>
          </p:cNvPr>
          <p:cNvSpPr>
            <a:spLocks noGrp="1"/>
          </p:cNvSpPr>
          <p:nvPr>
            <p:ph type="title" hasCustomPrompt="1"/>
          </p:nvPr>
        </p:nvSpPr>
        <p:spPr>
          <a:xfrm>
            <a:off x="702473" y="1294177"/>
            <a:ext cx="5564811" cy="1689009"/>
          </a:xfrm>
        </p:spPr>
        <p:txBody>
          <a:bodyPr/>
          <a:lstStyle>
            <a:lvl1pPr marL="137157" indent="-457189">
              <a:defRPr sz="2400" b="0" spc="0">
                <a:latin typeface="+mn-lt"/>
              </a:defRPr>
            </a:lvl1pPr>
          </a:lstStyle>
          <a:p>
            <a:r>
              <a:rPr lang="en-US" dirty="0"/>
              <a:t>“Enter quote here. Reposition quote mark graphics to frame the quote.”</a:t>
            </a:r>
          </a:p>
        </p:txBody>
      </p:sp>
    </p:spTree>
    <p:extLst>
      <p:ext uri="{BB962C8B-B14F-4D97-AF65-F5344CB8AC3E}">
        <p14:creationId xmlns:p14="http://schemas.microsoft.com/office/powerpoint/2010/main" val="1843826803"/>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6503FD-8CAB-294F-6B21-08015B7ED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9316949-43F1-A4D9-BCFC-E40E2826027B}"/>
              </a:ext>
            </a:extLst>
          </p:cNvPr>
          <p:cNvSpPr>
            <a:spLocks noGrp="1"/>
          </p:cNvSpPr>
          <p:nvPr>
            <p:ph type="title" hasCustomPrompt="1"/>
          </p:nvPr>
        </p:nvSpPr>
        <p:spPr>
          <a:xfrm>
            <a:off x="4835131" y="1739991"/>
            <a:ext cx="5564811" cy="1689009"/>
          </a:xfrm>
        </p:spPr>
        <p:txBody>
          <a:bodyPr/>
          <a:lstStyle>
            <a:lvl1pPr marL="137157" indent="-457189">
              <a:defRPr sz="2400" b="0" spc="0">
                <a:latin typeface="+mn-lt"/>
              </a:defRPr>
            </a:lvl1pPr>
          </a:lstStyle>
          <a:p>
            <a:r>
              <a:rPr lang="en-US" dirty="0"/>
              <a:t>“Enter quote here. Reposition quote mark graphics to frame the quote.”</a:t>
            </a:r>
          </a:p>
        </p:txBody>
      </p:sp>
    </p:spTree>
    <p:extLst>
      <p:ext uri="{BB962C8B-B14F-4D97-AF65-F5344CB8AC3E}">
        <p14:creationId xmlns:p14="http://schemas.microsoft.com/office/powerpoint/2010/main" val="2346557398"/>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278698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6_Quo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199502-560F-465D-D501-E6F572ED0C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9316949-43F1-A4D9-BCFC-E40E2826027B}"/>
              </a:ext>
            </a:extLst>
          </p:cNvPr>
          <p:cNvSpPr>
            <a:spLocks noGrp="1"/>
          </p:cNvSpPr>
          <p:nvPr>
            <p:ph type="title" hasCustomPrompt="1"/>
          </p:nvPr>
        </p:nvSpPr>
        <p:spPr>
          <a:xfrm>
            <a:off x="2032000" y="2391455"/>
            <a:ext cx="5564811" cy="1689009"/>
          </a:xfrm>
        </p:spPr>
        <p:txBody>
          <a:bodyPr/>
          <a:lstStyle>
            <a:lvl1pPr marL="137157" indent="-457189">
              <a:defRPr sz="2400" b="0" spc="0">
                <a:latin typeface="+mn-lt"/>
              </a:defRPr>
            </a:lvl1pPr>
          </a:lstStyle>
          <a:p>
            <a:r>
              <a:rPr lang="en-US" dirty="0"/>
              <a:t>“Enter quote here. Reposition quote mark graphics to frame the quote.”</a:t>
            </a:r>
          </a:p>
        </p:txBody>
      </p:sp>
    </p:spTree>
    <p:extLst>
      <p:ext uri="{BB962C8B-B14F-4D97-AF65-F5344CB8AC3E}">
        <p14:creationId xmlns:p14="http://schemas.microsoft.com/office/powerpoint/2010/main" val="597320282"/>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44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Video">
    <p:bg>
      <p:bgPr>
        <a:solidFill>
          <a:schemeClr val="accent1"/>
        </a:solidFill>
        <a:effectLst/>
      </p:bgPr>
    </p:bg>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007EB5F2-6375-E8DE-754A-9CFD2D8F6BE9}"/>
              </a:ext>
            </a:extLst>
          </p:cNvPr>
          <p:cNvSpPr/>
          <p:nvPr userDrawn="1"/>
        </p:nvSpPr>
        <p:spPr>
          <a:xfrm rot="5400000">
            <a:off x="5294809" y="2410153"/>
            <a:ext cx="2363724" cy="2037693"/>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1D82F338-BFD3-1E40-192F-481A72658021}"/>
              </a:ext>
            </a:extLst>
          </p:cNvPr>
          <p:cNvSpPr>
            <a:spLocks noGrp="1"/>
          </p:cNvSpPr>
          <p:nvPr>
            <p:ph type="body" sz="quarter" idx="10" hasCustomPrompt="1"/>
          </p:nvPr>
        </p:nvSpPr>
        <p:spPr>
          <a:xfrm>
            <a:off x="0" y="1447800"/>
            <a:ext cx="12192000" cy="409575"/>
          </a:xfrm>
        </p:spPr>
        <p:txBody>
          <a:bodyPr/>
          <a:lstStyle>
            <a:lvl1pPr marL="0" indent="0" algn="ctr">
              <a:buNone/>
              <a:defRPr>
                <a:solidFill>
                  <a:schemeClr val="bg1"/>
                </a:solidFill>
              </a:defRPr>
            </a:lvl1pPr>
          </a:lstStyle>
          <a:p>
            <a:pPr lvl="0"/>
            <a:r>
              <a:rPr lang="en-GB"/>
              <a:t>video_filename_v1_16x9.mov</a:t>
            </a:r>
          </a:p>
        </p:txBody>
      </p:sp>
    </p:spTree>
    <p:extLst>
      <p:ext uri="{BB962C8B-B14F-4D97-AF65-F5344CB8AC3E}">
        <p14:creationId xmlns:p14="http://schemas.microsoft.com/office/powerpoint/2010/main" val="142434098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External speaker">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Additional Speaker Name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992310" y="4229704"/>
            <a:ext cx="4675690" cy="336011"/>
          </a:xfrm>
        </p:spPr>
        <p:txBody>
          <a:bodyPr rtlCol="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00:00</a:t>
            </a:r>
            <a:endParaRPr lang="en-GB" noProof="0"/>
          </a:p>
        </p:txBody>
      </p:sp>
      <p:sp>
        <p:nvSpPr>
          <p:cNvPr id="4" name="Subtitle 2">
            <a:extLst>
              <a:ext uri="{FF2B5EF4-FFF2-40B4-BE49-F238E27FC236}">
                <a16:creationId xmlns:a16="http://schemas.microsoft.com/office/drawing/2014/main" id="{D994E6D0-D246-B693-C0B4-F268A7306FC3}"/>
              </a:ext>
            </a:extLst>
          </p:cNvPr>
          <p:cNvSpPr txBox="1">
            <a:spLocks/>
          </p:cNvSpPr>
          <p:nvPr userDrawn="1"/>
        </p:nvSpPr>
        <p:spPr>
          <a:xfrm>
            <a:off x="1517904" y="4229704"/>
            <a:ext cx="4474406" cy="35349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noProof="0"/>
              <a:t>Estimated Time:</a:t>
            </a:r>
            <a:endParaRPr lang="en-GB"/>
          </a:p>
        </p:txBody>
      </p:sp>
      <p:sp>
        <p:nvSpPr>
          <p:cNvPr id="6" name="Subtitle 2">
            <a:extLst>
              <a:ext uri="{FF2B5EF4-FFF2-40B4-BE49-F238E27FC236}">
                <a16:creationId xmlns:a16="http://schemas.microsoft.com/office/drawing/2014/main" id="{FD635294-2506-3BB8-4BCD-F2E641F1C2A1}"/>
              </a:ext>
            </a:extLst>
          </p:cNvPr>
          <p:cNvSpPr txBox="1">
            <a:spLocks/>
          </p:cNvSpPr>
          <p:nvPr userDrawn="1"/>
        </p:nvSpPr>
        <p:spPr>
          <a:xfrm>
            <a:off x="1514856" y="4691063"/>
            <a:ext cx="4474406" cy="3179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noProof="0"/>
              <a:t>Estimated Slides:</a:t>
            </a:r>
            <a:endParaRPr lang="en-GB" sz="2000"/>
          </a:p>
        </p:txBody>
      </p:sp>
      <p:sp>
        <p:nvSpPr>
          <p:cNvPr id="8" name="Content Placeholder 7">
            <a:extLst>
              <a:ext uri="{FF2B5EF4-FFF2-40B4-BE49-F238E27FC236}">
                <a16:creationId xmlns:a16="http://schemas.microsoft.com/office/drawing/2014/main" id="{B9EB2F23-F50B-7278-2735-5E0B46C77C05}"/>
              </a:ext>
            </a:extLst>
          </p:cNvPr>
          <p:cNvSpPr>
            <a:spLocks noGrp="1"/>
          </p:cNvSpPr>
          <p:nvPr>
            <p:ph sz="quarter" idx="10" hasCustomPrompt="1"/>
          </p:nvPr>
        </p:nvSpPr>
        <p:spPr>
          <a:xfrm>
            <a:off x="5989638" y="4691063"/>
            <a:ext cx="4687887" cy="303212"/>
          </a:xfrm>
        </p:spPr>
        <p:txBody>
          <a:bodyPr>
            <a:noAutofit/>
          </a:bodyPr>
          <a:lstStyle>
            <a:lvl1pPr marL="0" indent="0">
              <a:buNone/>
              <a:defRPr sz="2000">
                <a:solidFill>
                  <a:schemeClr val="bg1"/>
                </a:solidFill>
              </a:defRPr>
            </a:lvl1pPr>
          </a:lstStyle>
          <a:p>
            <a:pPr lvl="0"/>
            <a:r>
              <a:rPr lang="en-GB"/>
              <a:t>x</a:t>
            </a:r>
          </a:p>
        </p:txBody>
      </p:sp>
    </p:spTree>
    <p:extLst>
      <p:ext uri="{BB962C8B-B14F-4D97-AF65-F5344CB8AC3E}">
        <p14:creationId xmlns:p14="http://schemas.microsoft.com/office/powerpoint/2010/main" val="2433439058"/>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2_Bluebox">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371A4F-27BE-75B7-69E4-AB1C6AC77D50}"/>
              </a:ext>
            </a:extLst>
          </p:cNvPr>
          <p:cNvSpPr>
            <a:spLocks noGrp="1"/>
          </p:cNvSpPr>
          <p:nvPr>
            <p:ph type="body" sz="quarter" idx="10"/>
          </p:nvPr>
        </p:nvSpPr>
        <p:spPr>
          <a:xfrm>
            <a:off x="968465" y="760265"/>
            <a:ext cx="10255070" cy="5337473"/>
          </a:xfrm>
          <a:prstGeom prst="rect">
            <a:avLst/>
          </a:prstGeom>
          <a:solidFill>
            <a:schemeClr val="accent1"/>
          </a:solidFill>
        </p:spPr>
        <p:txBody>
          <a:bodyPr anchor="ctr"/>
          <a:lstStyle>
            <a:lvl1pPr algn="ctr">
              <a:defRPr/>
            </a:lvl1pPr>
            <a:lvl2pPr algn="ctr">
              <a:defRPr/>
            </a:lvl2pPr>
            <a:lvl3pPr algn="ctr">
              <a:defRPr/>
            </a:lvl3pPr>
            <a:lvl4pPr algn="ctr">
              <a:defRPr/>
            </a:lvl4pPr>
            <a:lvl5pPr algn="ct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3163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tatement - Dark">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7A5577D3-794B-6248-651C-323D3B96A06F}"/>
              </a:ext>
            </a:extLst>
          </p:cNvPr>
          <p:cNvSpPr>
            <a:spLocks noGrp="1"/>
          </p:cNvSpPr>
          <p:nvPr>
            <p:ph type="body" sz="quarter" idx="17" hasCustomPrompt="1"/>
          </p:nvPr>
        </p:nvSpPr>
        <p:spPr>
          <a:xfrm>
            <a:off x="1683600" y="2585315"/>
            <a:ext cx="8824800" cy="584712"/>
          </a:xfrm>
          <a:prstGeom prst="rect">
            <a:avLst/>
          </a:prstGeom>
        </p:spPr>
        <p:txBody>
          <a:bodyPr/>
          <a:lstStyle>
            <a:lvl1pPr marL="0" indent="0" algn="ctr">
              <a:buNone/>
              <a:defRPr sz="3555"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270900"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2pPr>
            <a:lvl3pPr marL="541798"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3pPr>
            <a:lvl4pPr marL="812698"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4pPr>
            <a:lvl5pPr marL="1083598"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5pPr>
          </a:lstStyle>
          <a:p>
            <a:pPr lvl="0"/>
            <a:r>
              <a:rPr lang="en-US" dirty="0"/>
              <a:t>Placeholder text goes here</a:t>
            </a:r>
          </a:p>
        </p:txBody>
      </p:sp>
    </p:spTree>
    <p:extLst>
      <p:ext uri="{BB962C8B-B14F-4D97-AF65-F5344CB8AC3E}">
        <p14:creationId xmlns:p14="http://schemas.microsoft.com/office/powerpoint/2010/main" val="21941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875490" y="1836511"/>
            <a:ext cx="8457425" cy="1805879"/>
          </a:xfrm>
        </p:spPr>
        <p:txBody>
          <a:bodyPr wrap="square" lIns="0" tIns="45720" rIns="0">
            <a:spAutoFit/>
          </a:bodyPr>
          <a:lstStyle>
            <a:lvl1pPr marL="257112" indent="-428520">
              <a:defRPr sz="4124"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03828"/>
          </a:xfrm>
        </p:spPr>
        <p:txBody>
          <a:bodyPr/>
          <a:lstStyle>
            <a:lvl1pPr marL="0" indent="0">
              <a:buNone/>
              <a:defRPr sz="2249"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51891"/>
          </a:xfrm>
        </p:spPr>
        <p:txBody>
          <a:bodyPr/>
          <a:lstStyle>
            <a:lvl1pPr marL="0" indent="0">
              <a:buNone/>
              <a:defRPr sz="1874"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quoted person’s affiliation</a:t>
            </a:r>
          </a:p>
        </p:txBody>
      </p:sp>
    </p:spTree>
    <p:extLst>
      <p:ext uri="{BB962C8B-B14F-4D97-AF65-F5344CB8AC3E}">
        <p14:creationId xmlns:p14="http://schemas.microsoft.com/office/powerpoint/2010/main" val="332505909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All Caps Title Top">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03231949-024C-70B4-AD50-6669A1E4B768}"/>
              </a:ext>
            </a:extLst>
          </p:cNvPr>
          <p:cNvSpPr>
            <a:spLocks noGrp="1"/>
          </p:cNvSpPr>
          <p:nvPr>
            <p:ph type="body" sz="quarter" idx="11" hasCustomPrompt="1"/>
          </p:nvPr>
        </p:nvSpPr>
        <p:spPr>
          <a:xfrm>
            <a:off x="1126513" y="733926"/>
            <a:ext cx="9938976" cy="289310"/>
          </a:xfrm>
          <a:prstGeom prst="rect">
            <a:avLst/>
          </a:prstGeom>
        </p:spPr>
        <p:txBody>
          <a:bodyPr/>
          <a:lstStyle>
            <a:lvl1pPr marL="0" indent="0" algn="ctr">
              <a:buNone/>
              <a:defRPr kumimoji="0" lang="en-US" sz="1422" b="0" i="0" u="none" strike="noStrike" kern="1200" cap="none" spc="150" normalizeH="0" baseline="0" dirty="0">
                <a:ln>
                  <a:noFill/>
                </a:ln>
                <a:solidFill>
                  <a:srgbClr val="FEFFFF"/>
                </a:solidFill>
                <a:effectLst/>
                <a:uLnTx/>
                <a:uFillTx/>
                <a:latin typeface="Amazon Ember Mono" panose="020B0509020204020204" pitchFamily="49" charset="0"/>
                <a:ea typeface="Amazon Ember Mono" panose="020B0509020204020204" pitchFamily="49" charset="0"/>
                <a:cs typeface="Amazon Ember Mono" panose="020B0509020204020204" pitchFamily="49" charset="0"/>
                <a:sym typeface="Amazon Ember"/>
              </a:defRPr>
            </a:lvl1pPr>
            <a:lvl2pPr marL="270937"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2pPr>
            <a:lvl3pPr marL="541873"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3pPr>
            <a:lvl4pPr marL="812810"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4pPr>
            <a:lvl5pPr marL="1083747" indent="0">
              <a:buNone/>
              <a:defRPr b="0" i="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5pPr>
          </a:lstStyle>
          <a:p>
            <a:pPr lvl="0"/>
            <a:r>
              <a:rPr lang="en-US" dirty="0"/>
              <a:t>THIS TITLE DOES NOT HAVE TO BE GIGANTIC</a:t>
            </a:r>
          </a:p>
        </p:txBody>
      </p:sp>
    </p:spTree>
    <p:extLst>
      <p:ext uri="{BB962C8B-B14F-4D97-AF65-F5344CB8AC3E}">
        <p14:creationId xmlns:p14="http://schemas.microsoft.com/office/powerpoint/2010/main" val="37193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478">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50CF4B3B-4C5C-447D-AD66-985B1625BB7D}" type="datetime1">
              <a:rPr lang="en-US" smtClean="0"/>
              <a:t>6/10/25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0435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Bluebox_2">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3229775" y="1705356"/>
            <a:ext cx="5732449" cy="3447288"/>
          </a:xfrm>
          <a:solidFill>
            <a:schemeClr val="accent1"/>
          </a:solidFill>
        </p:spPr>
        <p:txBody>
          <a:bodyPr tIns="360000" rIns="360000" bIns="360000" rtlCol="0">
            <a:normAutofit/>
          </a:bodyPr>
          <a:lstStyle>
            <a:lvl1pPr marL="0" indent="0" algn="l">
              <a:lnSpc>
                <a:spcPct val="110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Blue box slide description </a:t>
            </a:r>
            <a:endParaRPr lang="en-GB" noProof="0"/>
          </a:p>
        </p:txBody>
      </p:sp>
    </p:spTree>
    <p:extLst>
      <p:ext uri="{BB962C8B-B14F-4D97-AF65-F5344CB8AC3E}">
        <p14:creationId xmlns:p14="http://schemas.microsoft.com/office/powerpoint/2010/main" val="774005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content, and two-column layout</a:t>
            </a:r>
          </a:p>
        </p:txBody>
      </p:sp>
    </p:spTree>
    <p:extLst>
      <p:ext uri="{BB962C8B-B14F-4D97-AF65-F5344CB8AC3E}">
        <p14:creationId xmlns:p14="http://schemas.microsoft.com/office/powerpoint/2010/main" val="214266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 Color set 3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376C0F-E266-3FE3-E08D-804CA33E2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sp>
        <p:nvSpPr>
          <p:cNvPr id="16" name="Title 1">
            <a:extLst>
              <a:ext uri="{FF2B5EF4-FFF2-40B4-BE49-F238E27FC236}">
                <a16:creationId xmlns:a16="http://schemas.microsoft.com/office/drawing/2014/main" id="{2C8F4EB1-C14A-C64A-B639-06D52191B24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A6F44B3E-90AA-1E44-B1F8-03CA829A103A}"/>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9E99B1C3-FB5A-274E-8D70-B05E704BB78D}"/>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176130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88AD27-19B6-66F6-4A05-7626DEB02092}"/>
              </a:ext>
            </a:extLst>
          </p:cNvPr>
          <p:cNvSpPr>
            <a:spLocks noGrp="1"/>
          </p:cNvSpPr>
          <p:nvPr>
            <p:ph type="sldNum" sz="quarter" idx="10"/>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pic>
        <p:nvPicPr>
          <p:cNvPr id="5" name="Graphic 4">
            <a:extLst>
              <a:ext uri="{FF2B5EF4-FFF2-40B4-BE49-F238E27FC236}">
                <a16:creationId xmlns:a16="http://schemas.microsoft.com/office/drawing/2014/main" id="{9CEBBD42-EB6A-D9BA-B68D-14D90FA734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175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170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09958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 Color set 3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5BBB6A-1165-9034-28F6-3FB868963F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a:xfrm>
            <a:off x="8929200" y="6289500"/>
            <a:ext cx="2743200" cy="365125"/>
          </a:xfrm>
          <a:prstGeom prst="rect">
            <a:avLst/>
          </a:prstGeom>
        </p:spPr>
        <p:txBody>
          <a:bodyPr/>
          <a:lstStyle>
            <a:lvl1pPr>
              <a:defRPr>
                <a:solidFill>
                  <a:schemeClr val="bg1"/>
                </a:solidFill>
              </a:defRPr>
            </a:lvl1p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a:solidFill>
                  <a:schemeClr val="bg1"/>
                </a:solidFill>
              </a:rPr>
              <a:t>© </a:t>
            </a:r>
            <a:fld id="{E401D1EF-75F7-FA45-8190-CD152792998C}" type="datetimeyyyy">
              <a:rPr lang="en-US" sz="600" smtClean="0">
                <a:solidFill>
                  <a:schemeClr val="bg1"/>
                </a:solidFill>
              </a:rPr>
              <a:t>2025</a:t>
            </a:fld>
            <a:r>
              <a:rPr lang="en-US" sz="600">
                <a:solidFill>
                  <a:schemeClr val="bg1"/>
                </a:solidFill>
              </a:rPr>
              <a:t>, Amazon Web Services, Inc. or its affiliates.  </a:t>
            </a:r>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5" name="Title 1">
            <a:extLst>
              <a:ext uri="{FF2B5EF4-FFF2-40B4-BE49-F238E27FC236}">
                <a16:creationId xmlns:a16="http://schemas.microsoft.com/office/drawing/2014/main" id="{0CE2B3A6-F384-9A33-6A3B-173C99BAD22D}"/>
              </a:ext>
            </a:extLst>
          </p:cNvPr>
          <p:cNvSpPr>
            <a:spLocks noGrp="1"/>
          </p:cNvSpPr>
          <p:nvPr>
            <p:ph type="title" hasCustomPrompt="1"/>
          </p:nvPr>
        </p:nvSpPr>
        <p:spPr>
          <a:xfrm>
            <a:off x="609600" y="914401"/>
            <a:ext cx="7728857" cy="535531"/>
          </a:xfrm>
        </p:spPr>
        <p:txBody>
          <a:bodyPr/>
          <a:lstStyle>
            <a:lvl1pPr>
              <a:defRPr>
                <a:solidFill>
                  <a:schemeClr val="bg1"/>
                </a:solidFill>
              </a:defRPr>
            </a:lvl1pPr>
          </a:lstStyle>
          <a:p>
            <a:r>
              <a:rPr lang="en-US" dirty="0"/>
              <a:t>Title only layout with art</a:t>
            </a:r>
          </a:p>
        </p:txBody>
      </p:sp>
    </p:spTree>
    <p:extLst>
      <p:ext uri="{BB962C8B-B14F-4D97-AF65-F5344CB8AC3E}">
        <p14:creationId xmlns:p14="http://schemas.microsoft.com/office/powerpoint/2010/main" val="80080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Only" preserve="1">
  <p:cSld name="Title Only - Color set 3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1871B-CA44-A085-BCE8-8C272F03B0B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a:xfrm>
            <a:off x="8929200" y="6289500"/>
            <a:ext cx="2743200" cy="365125"/>
          </a:xfrm>
          <a:prstGeom prst="rect">
            <a:avLst/>
          </a:prstGeom>
        </p:spPr>
        <p:txBody>
          <a:bodyPr/>
          <a:lstStyle>
            <a:lvl1pPr>
              <a:defRPr>
                <a:solidFill>
                  <a:schemeClr val="bg1"/>
                </a:solidFill>
              </a:defRPr>
            </a:lvl1p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1988045" cy="184666"/>
          </a:xfrm>
          <a:prstGeom prst="rect">
            <a:avLst/>
          </a:prstGeom>
          <a:noFill/>
        </p:spPr>
        <p:txBody>
          <a:bodyPr wrap="none" rtlCol="0">
            <a:spAutoFit/>
          </a:bodyPr>
          <a:lstStyle/>
          <a:p>
            <a:pPr algn="l"/>
            <a:r>
              <a:rPr lang="en-US" sz="600">
                <a:solidFill>
                  <a:schemeClr val="bg1"/>
                </a:solidFill>
              </a:rPr>
              <a:t>© </a:t>
            </a:r>
            <a:fld id="{E401D1EF-75F7-FA45-8190-CD152792998C}" type="datetimeyyyy">
              <a:rPr lang="en-US" sz="600" smtClean="0">
                <a:solidFill>
                  <a:schemeClr val="bg1"/>
                </a:solidFill>
              </a:rPr>
              <a:t>2025</a:t>
            </a:fld>
            <a:r>
              <a:rPr lang="en-US" sz="600">
                <a:solidFill>
                  <a:schemeClr val="bg1"/>
                </a:solidFill>
              </a:rPr>
              <a:t>, Amazon Web Services, Inc. or its affiliates.  </a:t>
            </a:r>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192098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3825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1350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Header - Color set 3-gradi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3AFE60-587D-89A1-01DB-1629621359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a:solidFill>
                  <a:schemeClr val="bg1"/>
                </a:solidFill>
              </a:rPr>
              <a:t>© </a:t>
            </a:r>
            <a:fld id="{20728DC1-489C-4C4C-96DA-B50245D5956D}" type="datetimeyyyy">
              <a:rPr lang="en-US" sz="600" smtClean="0">
                <a:solidFill>
                  <a:schemeClr val="bg1"/>
                </a:solidFill>
              </a:rPr>
              <a:t>2025</a:t>
            </a:fld>
            <a:r>
              <a:rPr lang="en-US" sz="600">
                <a:solidFill>
                  <a:schemeClr val="bg1"/>
                </a:solidFill>
              </a:rPr>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a:xfrm>
            <a:off x="8929200" y="6289500"/>
            <a:ext cx="2743200" cy="365125"/>
          </a:xfrm>
          <a:prstGeom prst="rect">
            <a:avLst/>
          </a:prstGeom>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137339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ank You - Color set 3 - gradi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F28BC-2809-DA90-6511-D5F8DFB4A9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51" y="0"/>
            <a:ext cx="121793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a:solidFill>
                  <a:schemeClr val="bg1"/>
                </a:solidFill>
              </a:rPr>
              <a:t>© </a:t>
            </a:r>
            <a:fld id="{E6643507-3009-534C-BC91-1F9FEFBC17A8}" type="datetimeyyyy">
              <a:rPr lang="en-US" sz="600" smtClean="0">
                <a:solidFill>
                  <a:schemeClr val="bg1"/>
                </a:solidFill>
              </a:rPr>
              <a:t>2025</a:t>
            </a:fld>
            <a:r>
              <a:rPr lang="en-US" sz="600">
                <a:solidFill>
                  <a:schemeClr val="bg1"/>
                </a:solidFill>
              </a:rPr>
              <a:t>,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Tree>
    <p:extLst>
      <p:ext uri="{BB962C8B-B14F-4D97-AF65-F5344CB8AC3E}">
        <p14:creationId xmlns:p14="http://schemas.microsoft.com/office/powerpoint/2010/main" val="186318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25038" y="1051130"/>
            <a:ext cx="11416448"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95882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325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
        <p:nvSpPr>
          <p:cNvPr id="11" name="Title 1">
            <a:extLst>
              <a:ext uri="{FF2B5EF4-FFF2-40B4-BE49-F238E27FC236}">
                <a16:creationId xmlns:a16="http://schemas.microsoft.com/office/drawing/2014/main" id="{64050114-FD9F-CF43-882C-54122381A78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179B38E3-3BB1-6B40-AB2E-12D1CB7F8A8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18454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609600" y="6389813"/>
            <a:ext cx="1946367" cy="184666"/>
          </a:xfrm>
          <a:prstGeom prst="rect">
            <a:avLst/>
          </a:prstGeom>
          <a:noFill/>
        </p:spPr>
        <p:txBody>
          <a:bodyPr wrap="none" rtlCol="0">
            <a:spAutoFit/>
          </a:bodyPr>
          <a:lstStyle/>
          <a:p>
            <a:pPr algn="ctr"/>
            <a:r>
              <a:rPr lang="en-US" sz="600">
                <a:solidFill>
                  <a:schemeClr val="tx2"/>
                </a:solidFill>
              </a:rPr>
              <a:t>© 2022, Amazon Web Services, Inc. or its affiliates.</a:t>
            </a:r>
          </a:p>
        </p:txBody>
      </p:sp>
      <p:sp>
        <p:nvSpPr>
          <p:cNvPr id="11" name="Title 1">
            <a:extLst>
              <a:ext uri="{FF2B5EF4-FFF2-40B4-BE49-F238E27FC236}">
                <a16:creationId xmlns:a16="http://schemas.microsoft.com/office/drawing/2014/main" id="{27083954-32CF-5846-8A90-BED30FD0109B}"/>
              </a:ext>
            </a:extLst>
          </p:cNvPr>
          <p:cNvSpPr>
            <a:spLocks noGrp="1"/>
          </p:cNvSpPr>
          <p:nvPr>
            <p:ph type="ctrTitle" hasCustomPrompt="1"/>
          </p:nvPr>
        </p:nvSpPr>
        <p:spPr>
          <a:xfrm>
            <a:off x="609599" y="2126159"/>
            <a:ext cx="6311902"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8D94658A-5AAB-D844-BCA7-A9F83C97391E}"/>
              </a:ext>
            </a:extLst>
          </p:cNvPr>
          <p:cNvSpPr>
            <a:spLocks noGrp="1"/>
          </p:cNvSpPr>
          <p:nvPr>
            <p:ph type="subTitle" idx="1" hasCustomPrompt="1"/>
          </p:nvPr>
        </p:nvSpPr>
        <p:spPr>
          <a:xfrm>
            <a:off x="609598" y="2906719"/>
            <a:ext cx="6311901"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423170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5367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a:xfrm>
            <a:off x="838200" y="6953250"/>
            <a:ext cx="2743200" cy="365125"/>
          </a:xfrm>
          <a:prstGeom prst="rect">
            <a:avLst/>
          </a:prstGeom>
        </p:spPr>
        <p:txBody>
          <a:bodyPr/>
          <a:lstStyle/>
          <a:p>
            <a:fld id="{7D3142E2-737D-A245-A43E-D66792DD72C8}" type="datetime1">
              <a:rPr lang="en-US" smtClean="0"/>
              <a:t>6/10/25</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a:xfrm>
            <a:off x="4038600" y="6953250"/>
            <a:ext cx="4114800" cy="365125"/>
          </a:xfrm>
          <a:prstGeom prst="rect">
            <a:avLst/>
          </a:prstGeom>
        </p:spPr>
        <p:txBody>
          <a:bodyPr/>
          <a:lstStyle/>
          <a:p>
            <a:endParaRPr lang="en-US"/>
          </a:p>
        </p:txBody>
      </p:sp>
    </p:spTree>
    <p:extLst>
      <p:ext uri="{BB962C8B-B14F-4D97-AF65-F5344CB8AC3E}">
        <p14:creationId xmlns:p14="http://schemas.microsoft.com/office/powerpoint/2010/main" val="211032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a:xfrm>
            <a:off x="838200" y="6953250"/>
            <a:ext cx="2743200" cy="365125"/>
          </a:xfrm>
          <a:prstGeom prst="rect">
            <a:avLst/>
          </a:prstGeom>
        </p:spPr>
        <p:txBody>
          <a:bodyPr/>
          <a:lstStyle/>
          <a:p>
            <a:fld id="{E1357BCE-DF1C-9941-A12E-A31A5F71AD93}" type="datetime1">
              <a:rPr lang="en-US" smtClean="0"/>
              <a:t>6/10/25</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a:xfrm>
            <a:off x="4038600" y="6953250"/>
            <a:ext cx="4114800" cy="365125"/>
          </a:xfrm>
          <a:prstGeom prst="rect">
            <a:avLst/>
          </a:prstGeom>
        </p:spPr>
        <p:txBody>
          <a:bodyPr/>
          <a:lstStyle/>
          <a:p>
            <a:endParaRPr lang="en-US"/>
          </a:p>
        </p:txBody>
      </p:sp>
      <p:sp>
        <p:nvSpPr>
          <p:cNvPr id="6" name="Title 5">
            <a:extLst>
              <a:ext uri="{FF2B5EF4-FFF2-40B4-BE49-F238E27FC236}">
                <a16:creationId xmlns:a16="http://schemas.microsoft.com/office/drawing/2014/main" id="{30034EDF-7394-4D1C-A1D5-4C9ACB267D18}"/>
              </a:ext>
            </a:extLst>
          </p:cNvPr>
          <p:cNvSpPr>
            <a:spLocks noGrp="1"/>
          </p:cNvSpPr>
          <p:nvPr>
            <p:ph type="title" hasCustomPrompt="1"/>
          </p:nvPr>
        </p:nvSpPr>
        <p:spPr/>
        <p:txBody>
          <a:bodyPr/>
          <a:lstStyle/>
          <a:p>
            <a:r>
              <a:rPr lang="en-US" dirty="0"/>
              <a:t>Title only layout</a:t>
            </a:r>
          </a:p>
        </p:txBody>
      </p:sp>
    </p:spTree>
    <p:extLst>
      <p:ext uri="{BB962C8B-B14F-4D97-AF65-F5344CB8AC3E}">
        <p14:creationId xmlns:p14="http://schemas.microsoft.com/office/powerpoint/2010/main" val="310037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Option 7">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a:t>© 2022, Amazon Web Services, Inc. or its affiliates.</a:t>
            </a:r>
          </a:p>
        </p:txBody>
      </p:sp>
      <p:sp>
        <p:nvSpPr>
          <p:cNvPr id="3" name="Title 2">
            <a:extLst>
              <a:ext uri="{FF2B5EF4-FFF2-40B4-BE49-F238E27FC236}">
                <a16:creationId xmlns:a16="http://schemas.microsoft.com/office/drawing/2014/main" id="{C04F16E3-513A-4CDC-9B7F-8365AFDA1FD5}"/>
              </a:ext>
            </a:extLst>
          </p:cNvPr>
          <p:cNvSpPr>
            <a:spLocks noGrp="1"/>
          </p:cNvSpPr>
          <p:nvPr>
            <p:ph type="title" hasCustomPrompt="1"/>
          </p:nvPr>
        </p:nvSpPr>
        <p:spPr/>
        <p:txBody>
          <a:bodyPr/>
          <a:lstStyle/>
          <a:p>
            <a:r>
              <a:rPr lang="en-US" dirty="0"/>
              <a:t>Title only layout with art</a:t>
            </a:r>
          </a:p>
        </p:txBody>
      </p:sp>
      <p:sp>
        <p:nvSpPr>
          <p:cNvPr id="12" name="Slide Number Placeholder 5">
            <a:extLst>
              <a:ext uri="{FF2B5EF4-FFF2-40B4-BE49-F238E27FC236}">
                <a16:creationId xmlns:a16="http://schemas.microsoft.com/office/drawing/2014/main" id="{48D28AAD-D987-4967-9A52-9CF92324ACEC}"/>
              </a:ext>
            </a:extLst>
          </p:cNvPr>
          <p:cNvSpPr txBox="1">
            <a:spLocks/>
          </p:cNvSpPr>
          <p:nvPr userDrawn="1"/>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a:t>
            </a:fld>
            <a:endParaRPr lang="en-US"/>
          </a:p>
        </p:txBody>
      </p:sp>
    </p:spTree>
    <p:extLst>
      <p:ext uri="{BB962C8B-B14F-4D97-AF65-F5344CB8AC3E}">
        <p14:creationId xmlns:p14="http://schemas.microsoft.com/office/powerpoint/2010/main" val="172796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15" name="TextBox 14">
            <a:extLst>
              <a:ext uri="{FF2B5EF4-FFF2-40B4-BE49-F238E27FC236}">
                <a16:creationId xmlns:a16="http://schemas.microsoft.com/office/drawing/2014/main" id="{3E6E06CE-3564-4DE1-9DE4-80C6CD5A4D40}"/>
              </a:ext>
            </a:extLst>
          </p:cNvPr>
          <p:cNvSpPr txBox="1"/>
          <p:nvPr userDrawn="1"/>
        </p:nvSpPr>
        <p:spPr>
          <a:xfrm>
            <a:off x="625602" y="2834972"/>
            <a:ext cx="3797301" cy="923330"/>
          </a:xfrm>
          <a:prstGeom prst="rect">
            <a:avLst/>
          </a:prstGeom>
          <a:noFill/>
        </p:spPr>
        <p:txBody>
          <a:bodyPr wrap="square" lIns="0" rtlCol="0">
            <a:noAutofit/>
          </a:bodyPr>
          <a:lstStyle/>
          <a:p>
            <a:r>
              <a:rPr lang="en-US" sz="4800">
                <a:solidFill>
                  <a:schemeClr val="tx1"/>
                </a:solidFill>
                <a:latin typeface="+mj-lt"/>
              </a:rPr>
              <a:t>Thank you!</a:t>
            </a:r>
          </a:p>
        </p:txBody>
      </p:sp>
      <p:sp>
        <p:nvSpPr>
          <p:cNvPr id="26" name="Text Placeholder 9">
            <a:extLst>
              <a:ext uri="{FF2B5EF4-FFF2-40B4-BE49-F238E27FC236}">
                <a16:creationId xmlns:a16="http://schemas.microsoft.com/office/drawing/2014/main" id="{C6CD448D-D9B7-4941-BBD9-B5B2F0310BD8}"/>
              </a:ext>
            </a:extLst>
          </p:cNvPr>
          <p:cNvSpPr>
            <a:spLocks noGrp="1"/>
          </p:cNvSpPr>
          <p:nvPr>
            <p:ph type="body" sz="quarter" idx="11" hasCustomPrompt="1"/>
          </p:nvPr>
        </p:nvSpPr>
        <p:spPr>
          <a:xfrm>
            <a:off x="625602" y="3872434"/>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7" name="Text Placeholder 11">
            <a:extLst>
              <a:ext uri="{FF2B5EF4-FFF2-40B4-BE49-F238E27FC236}">
                <a16:creationId xmlns:a16="http://schemas.microsoft.com/office/drawing/2014/main" id="{1B9E214B-4902-4C82-A6D2-0F8F224E2978}"/>
              </a:ext>
            </a:extLst>
          </p:cNvPr>
          <p:cNvSpPr>
            <a:spLocks noGrp="1"/>
          </p:cNvSpPr>
          <p:nvPr>
            <p:ph type="body" sz="quarter" idx="12" hasCustomPrompt="1"/>
          </p:nvPr>
        </p:nvSpPr>
        <p:spPr>
          <a:xfrm>
            <a:off x="625602" y="4285222"/>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9" name="TextBox 28">
            <a:extLst>
              <a:ext uri="{FF2B5EF4-FFF2-40B4-BE49-F238E27FC236}">
                <a16:creationId xmlns:a16="http://schemas.microsoft.com/office/drawing/2014/main" id="{4ED76EAF-C8C9-44DF-9F4D-F86C909C76B4}"/>
              </a:ext>
            </a:extLst>
          </p:cNvPr>
          <p:cNvSpPr txBox="1"/>
          <p:nvPr userDrawn="1"/>
        </p:nvSpPr>
        <p:spPr>
          <a:xfrm>
            <a:off x="625602" y="6351713"/>
            <a:ext cx="1761701" cy="184666"/>
          </a:xfrm>
          <a:prstGeom prst="rect">
            <a:avLst/>
          </a:prstGeom>
          <a:noFill/>
        </p:spPr>
        <p:txBody>
          <a:bodyPr wrap="none" lIns="0" rIns="0" rtlCol="0">
            <a:spAutoFit/>
          </a:bodyPr>
          <a:lstStyle/>
          <a:p>
            <a:pPr algn="ctr"/>
            <a:r>
              <a:rPr lang="en-US" sz="600">
                <a:solidFill>
                  <a:schemeClr val="tx2"/>
                </a:solidFill>
              </a:rPr>
              <a:t>© 2022, Amazon Web Services, Inc. or its affiliates.</a:t>
            </a:r>
          </a:p>
        </p:txBody>
      </p:sp>
      <p:sp>
        <p:nvSpPr>
          <p:cNvPr id="30" name="TextBox 29">
            <a:extLst>
              <a:ext uri="{FF2B5EF4-FFF2-40B4-BE49-F238E27FC236}">
                <a16:creationId xmlns:a16="http://schemas.microsoft.com/office/drawing/2014/main" id="{04EDEB84-06C1-4DB3-B6AC-EF543655BDB0}"/>
              </a:ext>
            </a:extLst>
          </p:cNvPr>
          <p:cNvSpPr txBox="1"/>
          <p:nvPr userDrawn="1"/>
        </p:nvSpPr>
        <p:spPr>
          <a:xfrm>
            <a:off x="625602" y="6461468"/>
            <a:ext cx="2849173" cy="276999"/>
          </a:xfrm>
          <a:prstGeom prst="rect">
            <a:avLst/>
          </a:prstGeom>
          <a:noFill/>
        </p:spPr>
        <p:txBody>
          <a:bodyPr wrap="square" lIns="0" rIns="0" rtlCol="0">
            <a:spAutoFit/>
          </a:bodyPr>
          <a:lstStyle/>
          <a:p>
            <a:pPr algn="l"/>
            <a:r>
              <a:rPr lang="en-US" sz="600" kern="120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a:p>
        </p:txBody>
      </p:sp>
    </p:spTree>
    <p:extLst>
      <p:ext uri="{BB962C8B-B14F-4D97-AF65-F5344CB8AC3E}">
        <p14:creationId xmlns:p14="http://schemas.microsoft.com/office/powerpoint/2010/main" val="16781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15" name="TextBox 14">
            <a:extLst>
              <a:ext uri="{FF2B5EF4-FFF2-40B4-BE49-F238E27FC236}">
                <a16:creationId xmlns:a16="http://schemas.microsoft.com/office/drawing/2014/main" id="{150C83F6-5EBC-4117-BDF4-94BE85FD0294}"/>
              </a:ext>
            </a:extLst>
          </p:cNvPr>
          <p:cNvSpPr txBox="1"/>
          <p:nvPr userDrawn="1"/>
        </p:nvSpPr>
        <p:spPr>
          <a:xfrm>
            <a:off x="625602" y="2834972"/>
            <a:ext cx="3797301" cy="923330"/>
          </a:xfrm>
          <a:prstGeom prst="rect">
            <a:avLst/>
          </a:prstGeom>
          <a:noFill/>
        </p:spPr>
        <p:txBody>
          <a:bodyPr wrap="square" lIns="0" rtlCol="0">
            <a:noAutofit/>
          </a:bodyPr>
          <a:lstStyle/>
          <a:p>
            <a:r>
              <a:rPr lang="en-US" sz="4800">
                <a:solidFill>
                  <a:schemeClr val="tx1"/>
                </a:solidFill>
                <a:latin typeface="+mj-lt"/>
              </a:rPr>
              <a:t>Thank you!</a:t>
            </a:r>
          </a:p>
        </p:txBody>
      </p:sp>
      <p:sp>
        <p:nvSpPr>
          <p:cNvPr id="26" name="Text Placeholder 9">
            <a:extLst>
              <a:ext uri="{FF2B5EF4-FFF2-40B4-BE49-F238E27FC236}">
                <a16:creationId xmlns:a16="http://schemas.microsoft.com/office/drawing/2014/main" id="{469A2220-4C5B-4327-A9B7-46EB38B15A01}"/>
              </a:ext>
            </a:extLst>
          </p:cNvPr>
          <p:cNvSpPr>
            <a:spLocks noGrp="1"/>
          </p:cNvSpPr>
          <p:nvPr>
            <p:ph type="body" sz="quarter" idx="11" hasCustomPrompt="1"/>
          </p:nvPr>
        </p:nvSpPr>
        <p:spPr>
          <a:xfrm>
            <a:off x="625602" y="3872434"/>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7" name="Text Placeholder 11">
            <a:extLst>
              <a:ext uri="{FF2B5EF4-FFF2-40B4-BE49-F238E27FC236}">
                <a16:creationId xmlns:a16="http://schemas.microsoft.com/office/drawing/2014/main" id="{74F2CC7C-E634-4506-A862-485CE3F612FC}"/>
              </a:ext>
            </a:extLst>
          </p:cNvPr>
          <p:cNvSpPr>
            <a:spLocks noGrp="1"/>
          </p:cNvSpPr>
          <p:nvPr>
            <p:ph type="body" sz="quarter" idx="12" hasCustomPrompt="1"/>
          </p:nvPr>
        </p:nvSpPr>
        <p:spPr>
          <a:xfrm>
            <a:off x="625602" y="4285222"/>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9" name="TextBox 28">
            <a:extLst>
              <a:ext uri="{FF2B5EF4-FFF2-40B4-BE49-F238E27FC236}">
                <a16:creationId xmlns:a16="http://schemas.microsoft.com/office/drawing/2014/main" id="{D2F5E907-CA6C-474B-9B23-22E4297ED234}"/>
              </a:ext>
            </a:extLst>
          </p:cNvPr>
          <p:cNvSpPr txBox="1"/>
          <p:nvPr userDrawn="1"/>
        </p:nvSpPr>
        <p:spPr>
          <a:xfrm>
            <a:off x="625602" y="6351713"/>
            <a:ext cx="1761701" cy="184666"/>
          </a:xfrm>
          <a:prstGeom prst="rect">
            <a:avLst/>
          </a:prstGeom>
          <a:noFill/>
        </p:spPr>
        <p:txBody>
          <a:bodyPr wrap="none" lIns="0" rIns="0" rtlCol="0">
            <a:spAutoFit/>
          </a:bodyPr>
          <a:lstStyle/>
          <a:p>
            <a:pPr algn="ctr"/>
            <a:r>
              <a:rPr lang="en-US" sz="600">
                <a:solidFill>
                  <a:schemeClr val="tx2"/>
                </a:solidFill>
              </a:rPr>
              <a:t>© 2022, Amazon Web Services, Inc. or its affiliates.</a:t>
            </a:r>
          </a:p>
        </p:txBody>
      </p:sp>
      <p:sp>
        <p:nvSpPr>
          <p:cNvPr id="30" name="TextBox 29">
            <a:extLst>
              <a:ext uri="{FF2B5EF4-FFF2-40B4-BE49-F238E27FC236}">
                <a16:creationId xmlns:a16="http://schemas.microsoft.com/office/drawing/2014/main" id="{D2E3DDCF-1929-4415-857C-68C3DFDCB728}"/>
              </a:ext>
            </a:extLst>
          </p:cNvPr>
          <p:cNvSpPr txBox="1"/>
          <p:nvPr userDrawn="1"/>
        </p:nvSpPr>
        <p:spPr>
          <a:xfrm>
            <a:off x="625602" y="6461468"/>
            <a:ext cx="2849173" cy="276999"/>
          </a:xfrm>
          <a:prstGeom prst="rect">
            <a:avLst/>
          </a:prstGeom>
          <a:noFill/>
        </p:spPr>
        <p:txBody>
          <a:bodyPr wrap="square" lIns="0" rIns="0" rtlCol="0">
            <a:spAutoFit/>
          </a:bodyPr>
          <a:lstStyle/>
          <a:p>
            <a:pPr algn="l"/>
            <a:r>
              <a:rPr lang="en-US" sz="600" kern="120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a:p>
        </p:txBody>
      </p:sp>
    </p:spTree>
    <p:extLst>
      <p:ext uri="{BB962C8B-B14F-4D97-AF65-F5344CB8AC3E}">
        <p14:creationId xmlns:p14="http://schemas.microsoft.com/office/powerpoint/2010/main" val="244375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AABDFDB3-98F4-4A70-E1E9-6DC287A939E1}"/>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13" name="Subtitle 2">
            <a:extLst>
              <a:ext uri="{FF2B5EF4-FFF2-40B4-BE49-F238E27FC236}">
                <a16:creationId xmlns:a16="http://schemas.microsoft.com/office/drawing/2014/main" id="{BA24688F-E4D3-455D-9B0B-AA55FFBE5DE2}"/>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
        <p:nvSpPr>
          <p:cNvPr id="17" name="Title 1">
            <a:extLst>
              <a:ext uri="{FF2B5EF4-FFF2-40B4-BE49-F238E27FC236}">
                <a16:creationId xmlns:a16="http://schemas.microsoft.com/office/drawing/2014/main" id="{79961D1F-6D82-4C7B-979E-00AB8FB74D9A}"/>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Tree>
    <p:extLst>
      <p:ext uri="{BB962C8B-B14F-4D97-AF65-F5344CB8AC3E}">
        <p14:creationId xmlns:p14="http://schemas.microsoft.com/office/powerpoint/2010/main" val="2779376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blurry image of a colorful background&#10;&#10;Description automatically generated">
            <a:extLst>
              <a:ext uri="{FF2B5EF4-FFF2-40B4-BE49-F238E27FC236}">
                <a16:creationId xmlns:a16="http://schemas.microsoft.com/office/drawing/2014/main" id="{4B670B77-F474-EA8C-2FD8-D13C336DB27F}"/>
              </a:ext>
            </a:extLst>
          </p:cNvPr>
          <p:cNvPicPr>
            <a:picLocks noChangeAspect="1"/>
          </p:cNvPicPr>
          <p:nvPr userDrawn="1"/>
        </p:nvPicPr>
        <p:blipFill rotWithShape="1">
          <a:blip r:embed="rId2"/>
          <a:srcRect t="-1" r="1563" b="1563"/>
          <a:stretch/>
        </p:blipFill>
        <p:spPr>
          <a:xfrm>
            <a:off x="1" y="-1"/>
            <a:ext cx="12192000" cy="6858001"/>
          </a:xfrm>
          <a:prstGeom prst="rect">
            <a:avLst/>
          </a:prstGeom>
        </p:spPr>
      </p:pic>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Box 1">
            <a:extLst>
              <a:ext uri="{FF2B5EF4-FFF2-40B4-BE49-F238E27FC236}">
                <a16:creationId xmlns:a16="http://schemas.microsoft.com/office/drawing/2014/main" id="{A371873D-140F-FD12-96E5-EA3769A5633A}"/>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9" name="Text Placeholder 11">
            <a:extLst>
              <a:ext uri="{FF2B5EF4-FFF2-40B4-BE49-F238E27FC236}">
                <a16:creationId xmlns:a16="http://schemas.microsoft.com/office/drawing/2014/main" id="{75D9CB6F-A0EE-4054-99DA-3953E48C73BA}"/>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11" name="Text Placeholder 15">
            <a:extLst>
              <a:ext uri="{FF2B5EF4-FFF2-40B4-BE49-F238E27FC236}">
                <a16:creationId xmlns:a16="http://schemas.microsoft.com/office/drawing/2014/main" id="{873FB102-BFBC-4E6E-A041-FBB002BA4B5F}"/>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12" name="Title 1">
            <a:extLst>
              <a:ext uri="{FF2B5EF4-FFF2-40B4-BE49-F238E27FC236}">
                <a16:creationId xmlns:a16="http://schemas.microsoft.com/office/drawing/2014/main" id="{9519B66F-8E51-49C9-BFFD-FA5E8934C29E}"/>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
        <p:nvSpPr>
          <p:cNvPr id="13" name="Subtitle 2">
            <a:extLst>
              <a:ext uri="{FF2B5EF4-FFF2-40B4-BE49-F238E27FC236}">
                <a16:creationId xmlns:a16="http://schemas.microsoft.com/office/drawing/2014/main" id="{1CCA407B-D14D-4B7D-8136-FEEF4F712AD8}"/>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Tree>
    <p:extLst>
      <p:ext uri="{BB962C8B-B14F-4D97-AF65-F5344CB8AC3E}">
        <p14:creationId xmlns:p14="http://schemas.microsoft.com/office/powerpoint/2010/main" val="116426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Box 1">
            <a:extLst>
              <a:ext uri="{FF2B5EF4-FFF2-40B4-BE49-F238E27FC236}">
                <a16:creationId xmlns:a16="http://schemas.microsoft.com/office/drawing/2014/main" id="{ED9A09D1-FCAF-59C5-4E2E-599CA8F3C3B0}"/>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9" name="Text Placeholder 11">
            <a:extLst>
              <a:ext uri="{FF2B5EF4-FFF2-40B4-BE49-F238E27FC236}">
                <a16:creationId xmlns:a16="http://schemas.microsoft.com/office/drawing/2014/main" id="{934F628F-274B-453A-8328-B7BCA8FA3B4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11" name="Text Placeholder 15">
            <a:extLst>
              <a:ext uri="{FF2B5EF4-FFF2-40B4-BE49-F238E27FC236}">
                <a16:creationId xmlns:a16="http://schemas.microsoft.com/office/drawing/2014/main" id="{E082A4C1-D48F-4F5E-94DD-4780258ABACE}"/>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12" name="Title 1">
            <a:extLst>
              <a:ext uri="{FF2B5EF4-FFF2-40B4-BE49-F238E27FC236}">
                <a16:creationId xmlns:a16="http://schemas.microsoft.com/office/drawing/2014/main" id="{49D5459A-A3F0-43A1-A353-20C1527EC2E6}"/>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
        <p:nvSpPr>
          <p:cNvPr id="13" name="Subtitle 2">
            <a:extLst>
              <a:ext uri="{FF2B5EF4-FFF2-40B4-BE49-F238E27FC236}">
                <a16:creationId xmlns:a16="http://schemas.microsoft.com/office/drawing/2014/main" id="{FA895A05-431F-437C-B83D-07C7AD89A4B4}"/>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Tree>
    <p:extLst>
      <p:ext uri="{BB962C8B-B14F-4D97-AF65-F5344CB8AC3E}">
        <p14:creationId xmlns:p14="http://schemas.microsoft.com/office/powerpoint/2010/main" val="2233335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25038" y="1051130"/>
            <a:ext cx="11416448"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list with subtitle layout</a:t>
            </a:r>
          </a:p>
        </p:txBody>
      </p:sp>
    </p:spTree>
    <p:extLst>
      <p:ext uri="{BB962C8B-B14F-4D97-AF65-F5344CB8AC3E}">
        <p14:creationId xmlns:p14="http://schemas.microsoft.com/office/powerpoint/2010/main" val="411153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424732"/>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List high-level agenda items without bullets</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dirty="0"/>
              <a:t>Agenda</a:t>
            </a:r>
          </a:p>
        </p:txBody>
      </p:sp>
    </p:spTree>
    <p:extLst>
      <p:ext uri="{BB962C8B-B14F-4D97-AF65-F5344CB8AC3E}">
        <p14:creationId xmlns:p14="http://schemas.microsoft.com/office/powerpoint/2010/main" val="142944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List high-level agenda items without bullets</a:t>
            </a:r>
          </a:p>
        </p:txBody>
      </p:sp>
      <p:sp>
        <p:nvSpPr>
          <p:cNvPr id="6" name="Title 1">
            <a:extLst>
              <a:ext uri="{FF2B5EF4-FFF2-40B4-BE49-F238E27FC236}">
                <a16:creationId xmlns:a16="http://schemas.microsoft.com/office/drawing/2014/main" id="{CC3DF3CF-43E4-4E15-A5F1-E550729CA285}"/>
              </a:ext>
            </a:extLst>
          </p:cNvPr>
          <p:cNvSpPr>
            <a:spLocks noGrp="1"/>
          </p:cNvSpPr>
          <p:nvPr>
            <p:ph type="title" hasCustomPrompt="1"/>
          </p:nvPr>
        </p:nvSpPr>
        <p:spPr>
          <a:xfrm>
            <a:off x="1295400" y="2938462"/>
            <a:ext cx="4349338" cy="638175"/>
          </a:xfrm>
        </p:spPr>
        <p:txBody>
          <a:bodyPr anchor="ctr"/>
          <a:lstStyle>
            <a:lvl1pPr>
              <a:defRPr sz="4000"/>
            </a:lvl1pPr>
          </a:lstStyle>
          <a:p>
            <a:r>
              <a:rPr lang="en-US" dirty="0"/>
              <a:t>Agenda</a:t>
            </a:r>
          </a:p>
        </p:txBody>
      </p:sp>
    </p:spTree>
    <p:extLst>
      <p:ext uri="{BB962C8B-B14F-4D97-AF65-F5344CB8AC3E}">
        <p14:creationId xmlns:p14="http://schemas.microsoft.com/office/powerpoint/2010/main" val="244066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04</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dirty="0"/>
              <a:t>Agenda</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03</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02</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05</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06</a:t>
            </a:r>
          </a:p>
        </p:txBody>
      </p:sp>
    </p:spTree>
    <p:extLst>
      <p:ext uri="{BB962C8B-B14F-4D97-AF65-F5344CB8AC3E}">
        <p14:creationId xmlns:p14="http://schemas.microsoft.com/office/powerpoint/2010/main" val="79103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Tree>
    <p:extLst>
      <p:ext uri="{BB962C8B-B14F-4D97-AF65-F5344CB8AC3E}">
        <p14:creationId xmlns:p14="http://schemas.microsoft.com/office/powerpoint/2010/main" val="204016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Tree>
    <p:extLst>
      <p:ext uri="{BB962C8B-B14F-4D97-AF65-F5344CB8AC3E}">
        <p14:creationId xmlns:p14="http://schemas.microsoft.com/office/powerpoint/2010/main" val="77093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24640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77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72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215991"/>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content layout</a:t>
            </a:r>
          </a:p>
        </p:txBody>
      </p:sp>
    </p:spTree>
    <p:extLst>
      <p:ext uri="{BB962C8B-B14F-4D97-AF65-F5344CB8AC3E}">
        <p14:creationId xmlns:p14="http://schemas.microsoft.com/office/powerpoint/2010/main" val="159070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0770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with images layout</a:t>
            </a:r>
          </a:p>
        </p:txBody>
      </p:sp>
    </p:spTree>
    <p:extLst>
      <p:ext uri="{BB962C8B-B14F-4D97-AF65-F5344CB8AC3E}">
        <p14:creationId xmlns:p14="http://schemas.microsoft.com/office/powerpoint/2010/main" val="416019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491104"/>
            <a:ext cx="4511446"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Tree>
    <p:extLst>
      <p:ext uri="{BB962C8B-B14F-4D97-AF65-F5344CB8AC3E}">
        <p14:creationId xmlns:p14="http://schemas.microsoft.com/office/powerpoint/2010/main" val="143918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3200"/>
            </a:lvl1pPr>
          </a:lstStyle>
          <a:p>
            <a:r>
              <a:rPr lang="en-US" dirty="0"/>
              <a:t>Image with text layout</a:t>
            </a:r>
          </a:p>
        </p:txBody>
      </p:sp>
    </p:spTree>
    <p:extLst>
      <p:ext uri="{BB962C8B-B14F-4D97-AF65-F5344CB8AC3E}">
        <p14:creationId xmlns:p14="http://schemas.microsoft.com/office/powerpoint/2010/main" val="145482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91719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615083"/>
            <a:ext cx="5791199" cy="45285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subtitle, content, image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51130"/>
            <a:ext cx="11424062"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7455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25038" y="1051130"/>
            <a:ext cx="11424061"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title and subtitle layout</a:t>
            </a:r>
          </a:p>
        </p:txBody>
      </p:sp>
    </p:spTree>
    <p:extLst>
      <p:ext uri="{BB962C8B-B14F-4D97-AF65-F5344CB8AC3E}">
        <p14:creationId xmlns:p14="http://schemas.microsoft.com/office/powerpoint/2010/main" val="373527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4" name="TextBox 3">
            <a:extLst>
              <a:ext uri="{FF2B5EF4-FFF2-40B4-BE49-F238E27FC236}">
                <a16:creationId xmlns:a16="http://schemas.microsoft.com/office/drawing/2014/main" id="{9A85B178-48DE-F116-DA62-DDDD0C02C33F}"/>
              </a:ext>
            </a:extLst>
          </p:cNvPr>
          <p:cNvSpPr txBox="1"/>
          <p:nvPr userDrawn="1"/>
        </p:nvSpPr>
        <p:spPr>
          <a:xfrm>
            <a:off x="1141084" y="6389813"/>
            <a:ext cx="2601994" cy="184666"/>
          </a:xfrm>
          <a:prstGeom prst="rect">
            <a:avLst/>
          </a:prstGeom>
          <a:noFill/>
        </p:spPr>
        <p:txBody>
          <a:bodyPr wrap="none" rtlCol="0">
            <a:spAutoFit/>
          </a:bodyPr>
          <a:lstStyle/>
          <a:p>
            <a:pPr algn="l"/>
            <a:r>
              <a:rPr lang="en-US" sz="600" dirty="0"/>
              <a:t>© 2024, Amazon Web Services, Inc. or its affiliates. All rights reserved</a:t>
            </a:r>
          </a:p>
        </p:txBody>
      </p:sp>
      <p:pic>
        <p:nvPicPr>
          <p:cNvPr id="5" name="Graphic 4">
            <a:extLst>
              <a:ext uri="{FF2B5EF4-FFF2-40B4-BE49-F238E27FC236}">
                <a16:creationId xmlns:a16="http://schemas.microsoft.com/office/drawing/2014/main" id="{5FFA95F2-4148-1F47-512A-7995E770EF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338002"/>
            <a:ext cx="388818" cy="232516"/>
          </a:xfrm>
          <a:prstGeom prst="rect">
            <a:avLst/>
          </a:prstGeom>
        </p:spPr>
      </p:pic>
    </p:spTree>
    <p:extLst>
      <p:ext uri="{BB962C8B-B14F-4D97-AF65-F5344CB8AC3E}">
        <p14:creationId xmlns:p14="http://schemas.microsoft.com/office/powerpoint/2010/main" val="235738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90203"/>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90203"/>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5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385032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content, and two-column layout</a:t>
            </a:r>
          </a:p>
        </p:txBody>
      </p:sp>
    </p:spTree>
    <p:extLst>
      <p:ext uri="{BB962C8B-B14F-4D97-AF65-F5344CB8AC3E}">
        <p14:creationId xmlns:p14="http://schemas.microsoft.com/office/powerpoint/2010/main" val="158609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25038" y="1051130"/>
            <a:ext cx="11416448"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90445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vert="horz" lIns="0" tIns="45720" rIns="0" bIns="45720" rtlCol="0" anchor="ctr" anchorCtr="0">
            <a:noAutofit/>
          </a:bodyPr>
          <a:lstStyle>
            <a:lvl1pPr>
              <a:defRPr lang="en-US" dirty="0"/>
            </a:lvl1pPr>
          </a:lstStyle>
          <a:p>
            <a:pPr lvl="0"/>
            <a:r>
              <a:rPr lang="en-US" dirty="0"/>
              <a:t>Two-row with images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2914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25038" y="1051130"/>
            <a:ext cx="11416448"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list with subtitle layout</a:t>
            </a:r>
          </a:p>
        </p:txBody>
      </p:sp>
    </p:spTree>
    <p:extLst>
      <p:ext uri="{BB962C8B-B14F-4D97-AF65-F5344CB8AC3E}">
        <p14:creationId xmlns:p14="http://schemas.microsoft.com/office/powerpoint/2010/main" val="22066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with images layout</a:t>
            </a:r>
          </a:p>
        </p:txBody>
      </p:sp>
    </p:spTree>
    <p:extLst>
      <p:ext uri="{BB962C8B-B14F-4D97-AF65-F5344CB8AC3E}">
        <p14:creationId xmlns:p14="http://schemas.microsoft.com/office/powerpoint/2010/main" val="314161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vert="horz" lIns="0" tIns="45720" rIns="0" bIns="45720" rtlCol="0" anchor="ctr" anchorCtr="0">
            <a:noAutofit/>
          </a:bodyPr>
          <a:lstStyle>
            <a:lvl1pPr>
              <a:defRPr lang="en-US" dirty="0"/>
            </a:lvl1pPr>
          </a:lstStyle>
          <a:p>
            <a:pPr lvl="0"/>
            <a:r>
              <a:rPr lang="en-US" dirty="0"/>
              <a:t>Two-row with images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51483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lvl1pPr>
              <a:defRPr/>
            </a:lvl1pPr>
          </a:lstStyle>
          <a:p>
            <a:r>
              <a:rPr lang="en-US" dirty="0"/>
              <a:t>Three-column with square images layout</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dirty="0"/>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58218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hasCustomPrompt="1"/>
          </p:nvPr>
        </p:nvSpPr>
        <p:spPr/>
        <p:txBody>
          <a:bodyPr/>
          <a:lstStyle/>
          <a:p>
            <a:r>
              <a:rPr lang="en-US" dirty="0"/>
              <a:t>Three-column with circular icons layout</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hasCustomPrompt="1"/>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hasCustomPrompt="1"/>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hasCustomPrompt="1"/>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40312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p>
            <a:r>
              <a:rPr lang="en-US" dirty="0"/>
              <a:t>Three-column with eyebrows layout</a:t>
            </a:r>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15" name="Text Placeholder 12">
            <a:extLst>
              <a:ext uri="{FF2B5EF4-FFF2-40B4-BE49-F238E27FC236}">
                <a16:creationId xmlns:a16="http://schemas.microsoft.com/office/drawing/2014/main" id="{568A5C1F-7C14-4797-B9E1-767D9F747284}"/>
              </a:ext>
            </a:extLst>
          </p:cNvPr>
          <p:cNvSpPr>
            <a:spLocks noGrp="1"/>
          </p:cNvSpPr>
          <p:nvPr>
            <p:ph type="body" sz="quarter" idx="14" hasCustomPrompt="1"/>
          </p:nvPr>
        </p:nvSpPr>
        <p:spPr>
          <a:xfrm>
            <a:off x="733690"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7" name="Text Placeholder 12">
            <a:extLst>
              <a:ext uri="{FF2B5EF4-FFF2-40B4-BE49-F238E27FC236}">
                <a16:creationId xmlns:a16="http://schemas.microsoft.com/office/drawing/2014/main" id="{F162436A-50E0-4592-B569-0BA0BA1322FA}"/>
              </a:ext>
            </a:extLst>
          </p:cNvPr>
          <p:cNvSpPr>
            <a:spLocks noGrp="1"/>
          </p:cNvSpPr>
          <p:nvPr>
            <p:ph type="body" sz="quarter" idx="17" hasCustomPrompt="1"/>
          </p:nvPr>
        </p:nvSpPr>
        <p:spPr>
          <a:xfrm>
            <a:off x="8607578"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8" name="Text Placeholder 12">
            <a:extLst>
              <a:ext uri="{FF2B5EF4-FFF2-40B4-BE49-F238E27FC236}">
                <a16:creationId xmlns:a16="http://schemas.microsoft.com/office/drawing/2014/main" id="{1F24B680-0C4C-46D9-95A3-865795779CC3}"/>
              </a:ext>
            </a:extLst>
          </p:cNvPr>
          <p:cNvSpPr>
            <a:spLocks noGrp="1"/>
          </p:cNvSpPr>
          <p:nvPr>
            <p:ph type="body" sz="quarter" idx="20" hasCustomPrompt="1"/>
          </p:nvPr>
        </p:nvSpPr>
        <p:spPr>
          <a:xfrm>
            <a:off x="4670634"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384330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hree Column with Subheading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Three-column with headings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92836"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92836"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4319928"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8220755"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4493664"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4493664"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8394491"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8394491"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75384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1059391-7A3F-14D9-37B8-EE42ACEADC6B}"/>
              </a:ext>
            </a:extLst>
          </p:cNvPr>
          <p:cNvSpPr>
            <a:spLocks noGrp="1"/>
          </p:cNvSpPr>
          <p:nvPr>
            <p:ph type="title" hasCustomPrompt="1"/>
          </p:nvPr>
        </p:nvSpPr>
        <p:spPr>
          <a:xfrm>
            <a:off x="419100" y="342901"/>
            <a:ext cx="11430000" cy="647176"/>
          </a:xfrm>
        </p:spPr>
        <p:txBody>
          <a:bodyPr/>
          <a:lstStyle/>
          <a:p>
            <a:r>
              <a:rPr lang="en-US" dirty="0"/>
              <a:t>Three-column with content and images layout</a:t>
            </a:r>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374815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lvl1pPr>
              <a:defRPr/>
            </a:lvl1pPr>
          </a:lstStyle>
          <a:p>
            <a:r>
              <a:rPr lang="en-US" dirty="0"/>
              <a:t>Three-box content layout</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361751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7B450E-3B8F-B9BB-23ED-77B2B602D98D}"/>
              </a:ext>
            </a:extLst>
          </p:cNvPr>
          <p:cNvSpPr>
            <a:spLocks noGrp="1"/>
          </p:cNvSpPr>
          <p:nvPr>
            <p:ph type="title" hasCustomPrompt="1"/>
          </p:nvPr>
        </p:nvSpPr>
        <p:spPr>
          <a:xfrm>
            <a:off x="419100" y="342901"/>
            <a:ext cx="11429999" cy="647176"/>
          </a:xfrm>
        </p:spPr>
        <p:txBody>
          <a:bodyPr/>
          <a:lstStyle/>
          <a:p>
            <a:r>
              <a:rPr lang="en-US" dirty="0"/>
              <a:t>Three-box content with images layout</a:t>
            </a:r>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0847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lvl1pPr>
              <a:defRPr/>
            </a:lvl1pPr>
          </a:lstStyle>
          <a:p>
            <a:r>
              <a:rPr lang="en-US" dirty="0"/>
              <a:t>Three-column with square images layout</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0062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p>
            <a:r>
              <a:rPr lang="en-US" dirty="0"/>
              <a:t>Title, content, and three-column layout</a:t>
            </a:r>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2723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557FA9E-9D5B-C34C-8303-2319FBA56496}"/>
              </a:ext>
            </a:extLst>
          </p:cNvPr>
          <p:cNvSpPr>
            <a:spLocks noGrp="1"/>
          </p:cNvSpPr>
          <p:nvPr>
            <p:ph type="title" hasCustomPrompt="1"/>
          </p:nvPr>
        </p:nvSpPr>
        <p:spPr>
          <a:xfrm>
            <a:off x="419100" y="342901"/>
            <a:ext cx="11429999" cy="647176"/>
          </a:xfrm>
        </p:spPr>
        <p:txBody>
          <a:bodyPr/>
          <a:lstStyle/>
          <a:p>
            <a:r>
              <a:rPr lang="en-US" dirty="0"/>
              <a:t>Title, content, icon, and three-column layout</a:t>
            </a:r>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324011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hasCustomPrompt="1"/>
          </p:nvPr>
        </p:nvSpPr>
        <p:spPr>
          <a:xfrm>
            <a:off x="419100" y="342901"/>
            <a:ext cx="11429999" cy="647176"/>
          </a:xfrm>
        </p:spPr>
        <p:txBody>
          <a:bodyPr/>
          <a:lstStyle/>
          <a:p>
            <a:r>
              <a:rPr lang="en-US" dirty="0"/>
              <a:t>Four-column content and icon layout</a:t>
            </a:r>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58854D2F-6CCC-4DF7-999B-BAA1DE47DAC6}"/>
              </a:ext>
            </a:extLst>
          </p:cNvPr>
          <p:cNvSpPr>
            <a:spLocks noGrp="1"/>
          </p:cNvSpPr>
          <p:nvPr>
            <p:ph type="body" sz="quarter" idx="14" hasCustomPrompt="1"/>
          </p:nvPr>
        </p:nvSpPr>
        <p:spPr>
          <a:xfrm>
            <a:off x="619391"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25" name="Text Placeholder 12">
            <a:extLst>
              <a:ext uri="{FF2B5EF4-FFF2-40B4-BE49-F238E27FC236}">
                <a16:creationId xmlns:a16="http://schemas.microsoft.com/office/drawing/2014/main" id="{1D47C67D-F3C1-4698-B501-2DD6E172F678}"/>
              </a:ext>
            </a:extLst>
          </p:cNvPr>
          <p:cNvSpPr>
            <a:spLocks noGrp="1"/>
          </p:cNvSpPr>
          <p:nvPr>
            <p:ph type="body" sz="quarter" idx="17" hasCustomPrompt="1"/>
          </p:nvPr>
        </p:nvSpPr>
        <p:spPr>
          <a:xfrm>
            <a:off x="3490832"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2" name="Text Placeholder 12">
            <a:extLst>
              <a:ext uri="{FF2B5EF4-FFF2-40B4-BE49-F238E27FC236}">
                <a16:creationId xmlns:a16="http://schemas.microsoft.com/office/drawing/2014/main" id="{FABC4204-B552-4C7B-A853-025870FBF217}"/>
              </a:ext>
            </a:extLst>
          </p:cNvPr>
          <p:cNvSpPr>
            <a:spLocks noGrp="1"/>
          </p:cNvSpPr>
          <p:nvPr>
            <p:ph type="body" sz="quarter" idx="20" hasCustomPrompt="1"/>
          </p:nvPr>
        </p:nvSpPr>
        <p:spPr>
          <a:xfrm>
            <a:off x="9238146"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4" name="Text Placeholder 12">
            <a:extLst>
              <a:ext uri="{FF2B5EF4-FFF2-40B4-BE49-F238E27FC236}">
                <a16:creationId xmlns:a16="http://schemas.microsoft.com/office/drawing/2014/main" id="{073F2B04-7AD2-48D2-99EB-8F67491FC09F}"/>
              </a:ext>
            </a:extLst>
          </p:cNvPr>
          <p:cNvSpPr>
            <a:spLocks noGrp="1"/>
          </p:cNvSpPr>
          <p:nvPr>
            <p:ph type="body" sz="quarter" idx="23" hasCustomPrompt="1"/>
          </p:nvPr>
        </p:nvSpPr>
        <p:spPr>
          <a:xfrm>
            <a:off x="6364488"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28584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15152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round icon,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183411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square icon,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8444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0C8F3CA-E2BE-1C64-14B5-F889B194D036}"/>
              </a:ext>
            </a:extLst>
          </p:cNvPr>
          <p:cNvSpPr>
            <a:spLocks noGrp="1"/>
          </p:cNvSpPr>
          <p:nvPr>
            <p:ph type="title" hasCustomPrompt="1"/>
          </p:nvPr>
        </p:nvSpPr>
        <p:spPr>
          <a:xfrm>
            <a:off x="419100" y="356258"/>
            <a:ext cx="11430001" cy="638175"/>
          </a:xfrm>
        </p:spPr>
        <p:txBody>
          <a:bodyPr/>
          <a:lstStyle/>
          <a:p>
            <a:r>
              <a:rPr lang="en-US" dirty="0"/>
              <a:t>Four-block icon and content layout</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2445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hasCustomPrompt="1"/>
          </p:nvPr>
        </p:nvSpPr>
        <p:spPr>
          <a:xfrm>
            <a:off x="419100" y="342901"/>
            <a:ext cx="11429999" cy="647176"/>
          </a:xfrm>
        </p:spPr>
        <p:txBody>
          <a:bodyPr/>
          <a:lstStyle>
            <a:lvl1pPr>
              <a:defRPr/>
            </a:lvl1pPr>
          </a:lstStyle>
          <a:p>
            <a:r>
              <a:rPr lang="en-US" dirty="0"/>
              <a:t>Four images with content layout</a:t>
            </a:r>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0869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Four-row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60609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Five-column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82337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hasCustomPrompt="1"/>
          </p:nvPr>
        </p:nvSpPr>
        <p:spPr/>
        <p:txBody>
          <a:bodyPr/>
          <a:lstStyle/>
          <a:p>
            <a:r>
              <a:rPr lang="en-US" dirty="0"/>
              <a:t>Three-column with circular icons layout</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hasCustomPrompt="1"/>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hasCustomPrompt="1"/>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hasCustomPrompt="1"/>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51766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a:xfrm>
            <a:off x="419100" y="345625"/>
            <a:ext cx="11430000" cy="638175"/>
          </a:xfrm>
        </p:spPr>
        <p:txBody>
          <a:bodyPr/>
          <a:lstStyle/>
          <a:p>
            <a:r>
              <a:rPr lang="en-US" dirty="0"/>
              <a:t>Five-column circular icon, heading, and content layout</a:t>
            </a:r>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3175" cap="rnd">
            <a:solidFill>
              <a:srgbClr val="42B4FF"/>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6" name="Text Placeholder 2">
            <a:extLst>
              <a:ext uri="{FF2B5EF4-FFF2-40B4-BE49-F238E27FC236}">
                <a16:creationId xmlns:a16="http://schemas.microsoft.com/office/drawing/2014/main" id="{A61840EB-CA45-4476-A575-305742C04D5E}"/>
              </a:ext>
            </a:extLst>
          </p:cNvPr>
          <p:cNvSpPr>
            <a:spLocks noGrp="1"/>
          </p:cNvSpPr>
          <p:nvPr>
            <p:ph type="body" idx="1" hasCustomPrompt="1"/>
          </p:nvPr>
        </p:nvSpPr>
        <p:spPr>
          <a:xfrm>
            <a:off x="419100"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7" name="Text Placeholder 12">
            <a:extLst>
              <a:ext uri="{FF2B5EF4-FFF2-40B4-BE49-F238E27FC236}">
                <a16:creationId xmlns:a16="http://schemas.microsoft.com/office/drawing/2014/main" id="{F46AA240-F079-4F03-A441-6CF63BB3C4C5}"/>
              </a:ext>
            </a:extLst>
          </p:cNvPr>
          <p:cNvSpPr>
            <a:spLocks noGrp="1"/>
          </p:cNvSpPr>
          <p:nvPr>
            <p:ph type="body" sz="quarter" idx="14" hasCustomPrompt="1"/>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8" name="Text Placeholder 2">
            <a:extLst>
              <a:ext uri="{FF2B5EF4-FFF2-40B4-BE49-F238E27FC236}">
                <a16:creationId xmlns:a16="http://schemas.microsoft.com/office/drawing/2014/main" id="{E7E5C9DE-D23F-49F3-96BC-C60ACF46E0C1}"/>
              </a:ext>
            </a:extLst>
          </p:cNvPr>
          <p:cNvSpPr>
            <a:spLocks noGrp="1"/>
          </p:cNvSpPr>
          <p:nvPr>
            <p:ph type="body" idx="15" hasCustomPrompt="1"/>
          </p:nvPr>
        </p:nvSpPr>
        <p:spPr>
          <a:xfrm>
            <a:off x="2770926"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9" name="Text Placeholder 12">
            <a:extLst>
              <a:ext uri="{FF2B5EF4-FFF2-40B4-BE49-F238E27FC236}">
                <a16:creationId xmlns:a16="http://schemas.microsoft.com/office/drawing/2014/main" id="{1C81B28B-812F-4663-BD93-13B40FE882E5}"/>
              </a:ext>
            </a:extLst>
          </p:cNvPr>
          <p:cNvSpPr>
            <a:spLocks noGrp="1"/>
          </p:cNvSpPr>
          <p:nvPr>
            <p:ph type="body" sz="quarter" idx="16" hasCustomPrompt="1"/>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0" name="Text Placeholder 2">
            <a:extLst>
              <a:ext uri="{FF2B5EF4-FFF2-40B4-BE49-F238E27FC236}">
                <a16:creationId xmlns:a16="http://schemas.microsoft.com/office/drawing/2014/main" id="{5D04C760-1572-4A79-808D-BA447ABF8BA8}"/>
              </a:ext>
            </a:extLst>
          </p:cNvPr>
          <p:cNvSpPr>
            <a:spLocks noGrp="1"/>
          </p:cNvSpPr>
          <p:nvPr>
            <p:ph type="body" idx="17" hasCustomPrompt="1"/>
          </p:nvPr>
        </p:nvSpPr>
        <p:spPr>
          <a:xfrm>
            <a:off x="5122752"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Text Placeholder 12">
            <a:extLst>
              <a:ext uri="{FF2B5EF4-FFF2-40B4-BE49-F238E27FC236}">
                <a16:creationId xmlns:a16="http://schemas.microsoft.com/office/drawing/2014/main" id="{3E67BEEA-32C4-4A2D-A8CB-3EB33914A811}"/>
              </a:ext>
            </a:extLst>
          </p:cNvPr>
          <p:cNvSpPr>
            <a:spLocks noGrp="1"/>
          </p:cNvSpPr>
          <p:nvPr>
            <p:ph type="body" sz="quarter" idx="18" hasCustomPrompt="1"/>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2" name="Text Placeholder 2">
            <a:extLst>
              <a:ext uri="{FF2B5EF4-FFF2-40B4-BE49-F238E27FC236}">
                <a16:creationId xmlns:a16="http://schemas.microsoft.com/office/drawing/2014/main" id="{65D2E243-576F-406C-8D8E-E9BF143543CC}"/>
              </a:ext>
            </a:extLst>
          </p:cNvPr>
          <p:cNvSpPr>
            <a:spLocks noGrp="1"/>
          </p:cNvSpPr>
          <p:nvPr>
            <p:ph type="body" idx="19" hasCustomPrompt="1"/>
          </p:nvPr>
        </p:nvSpPr>
        <p:spPr>
          <a:xfrm>
            <a:off x="7474577"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3" name="Text Placeholder 12">
            <a:extLst>
              <a:ext uri="{FF2B5EF4-FFF2-40B4-BE49-F238E27FC236}">
                <a16:creationId xmlns:a16="http://schemas.microsoft.com/office/drawing/2014/main" id="{0296E8C2-919C-415F-BCA6-1846B3787E98}"/>
              </a:ext>
            </a:extLst>
          </p:cNvPr>
          <p:cNvSpPr>
            <a:spLocks noGrp="1"/>
          </p:cNvSpPr>
          <p:nvPr>
            <p:ph type="body" sz="quarter" idx="20" hasCustomPrompt="1"/>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4" name="Text Placeholder 2">
            <a:extLst>
              <a:ext uri="{FF2B5EF4-FFF2-40B4-BE49-F238E27FC236}">
                <a16:creationId xmlns:a16="http://schemas.microsoft.com/office/drawing/2014/main" id="{CC16E155-7D50-49B0-9A50-F32B0018062B}"/>
              </a:ext>
            </a:extLst>
          </p:cNvPr>
          <p:cNvSpPr>
            <a:spLocks noGrp="1"/>
          </p:cNvSpPr>
          <p:nvPr>
            <p:ph type="body" idx="21" hasCustomPrompt="1"/>
          </p:nvPr>
        </p:nvSpPr>
        <p:spPr>
          <a:xfrm>
            <a:off x="9826402"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Text Placeholder 12">
            <a:extLst>
              <a:ext uri="{FF2B5EF4-FFF2-40B4-BE49-F238E27FC236}">
                <a16:creationId xmlns:a16="http://schemas.microsoft.com/office/drawing/2014/main" id="{D472FAF7-29BD-4AB3-8850-1FC1EC028545}"/>
              </a:ext>
            </a:extLst>
          </p:cNvPr>
          <p:cNvSpPr>
            <a:spLocks noGrp="1"/>
          </p:cNvSpPr>
          <p:nvPr>
            <p:ph type="body" sz="quarter" idx="22" hasCustomPrompt="1"/>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37767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Use Cases: Check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20522-A404-51AF-CFF1-17EC831B73BB}"/>
              </a:ext>
            </a:extLst>
          </p:cNvPr>
          <p:cNvSpPr>
            <a:spLocks noGrp="1"/>
          </p:cNvSpPr>
          <p:nvPr>
            <p:ph type="title" hasCustomPrompt="1"/>
          </p:nvPr>
        </p:nvSpPr>
        <p:spPr/>
        <p:txBody>
          <a:bodyPr/>
          <a:lstStyle>
            <a:lvl1pPr>
              <a:defRPr/>
            </a:lvl1pPr>
          </a:lstStyle>
          <a:p>
            <a:r>
              <a:rPr lang="en-US" dirty="0"/>
              <a:t>Top use cases</a:t>
            </a:r>
          </a:p>
        </p:txBody>
      </p:sp>
      <p:sp>
        <p:nvSpPr>
          <p:cNvPr id="10" name="Text Placeholder 9">
            <a:extLst>
              <a:ext uri="{FF2B5EF4-FFF2-40B4-BE49-F238E27FC236}">
                <a16:creationId xmlns:a16="http://schemas.microsoft.com/office/drawing/2014/main" id="{085FC429-B813-BCF9-75C9-C157797DC654}"/>
              </a:ext>
            </a:extLst>
          </p:cNvPr>
          <p:cNvSpPr>
            <a:spLocks noGrp="1"/>
          </p:cNvSpPr>
          <p:nvPr>
            <p:ph type="body" sz="quarter" idx="11" hasCustomPrompt="1"/>
          </p:nvPr>
        </p:nvSpPr>
        <p:spPr>
          <a:xfrm>
            <a:off x="1292095" y="137934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1" name="Text Placeholder 9">
            <a:extLst>
              <a:ext uri="{FF2B5EF4-FFF2-40B4-BE49-F238E27FC236}">
                <a16:creationId xmlns:a16="http://schemas.microsoft.com/office/drawing/2014/main" id="{D3BBFC18-52EB-E076-6D1C-E46A644C2D6D}"/>
              </a:ext>
            </a:extLst>
          </p:cNvPr>
          <p:cNvSpPr>
            <a:spLocks noGrp="1"/>
          </p:cNvSpPr>
          <p:nvPr>
            <p:ph type="body" sz="quarter" idx="12" hasCustomPrompt="1"/>
          </p:nvPr>
        </p:nvSpPr>
        <p:spPr>
          <a:xfrm>
            <a:off x="1292095" y="230732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2" name="Text Placeholder 9">
            <a:extLst>
              <a:ext uri="{FF2B5EF4-FFF2-40B4-BE49-F238E27FC236}">
                <a16:creationId xmlns:a16="http://schemas.microsoft.com/office/drawing/2014/main" id="{7CB3671D-B64E-F549-5A9E-5C888A90A543}"/>
              </a:ext>
            </a:extLst>
          </p:cNvPr>
          <p:cNvSpPr>
            <a:spLocks noGrp="1"/>
          </p:cNvSpPr>
          <p:nvPr>
            <p:ph type="body" sz="quarter" idx="13" hasCustomPrompt="1"/>
          </p:nvPr>
        </p:nvSpPr>
        <p:spPr>
          <a:xfrm>
            <a:off x="1292095" y="323530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3" name="Text Placeholder 9">
            <a:extLst>
              <a:ext uri="{FF2B5EF4-FFF2-40B4-BE49-F238E27FC236}">
                <a16:creationId xmlns:a16="http://schemas.microsoft.com/office/drawing/2014/main" id="{B9D0BBA1-AF91-1A1E-E1D3-5679BA150445}"/>
              </a:ext>
            </a:extLst>
          </p:cNvPr>
          <p:cNvSpPr>
            <a:spLocks noGrp="1"/>
          </p:cNvSpPr>
          <p:nvPr>
            <p:ph type="body" sz="quarter" idx="14" hasCustomPrompt="1"/>
          </p:nvPr>
        </p:nvSpPr>
        <p:spPr>
          <a:xfrm>
            <a:off x="1292095" y="416328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4" name="Text Placeholder 9">
            <a:extLst>
              <a:ext uri="{FF2B5EF4-FFF2-40B4-BE49-F238E27FC236}">
                <a16:creationId xmlns:a16="http://schemas.microsoft.com/office/drawing/2014/main" id="{3F64019A-9444-E8BF-5E93-A4522E7A60F7}"/>
              </a:ext>
            </a:extLst>
          </p:cNvPr>
          <p:cNvSpPr>
            <a:spLocks noGrp="1"/>
          </p:cNvSpPr>
          <p:nvPr>
            <p:ph type="body" sz="quarter" idx="15" hasCustomPrompt="1"/>
          </p:nvPr>
        </p:nvSpPr>
        <p:spPr>
          <a:xfrm>
            <a:off x="1292095" y="5091261"/>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grpSp>
        <p:nvGrpSpPr>
          <p:cNvPr id="15" name="Group 14">
            <a:extLst>
              <a:ext uri="{FF2B5EF4-FFF2-40B4-BE49-F238E27FC236}">
                <a16:creationId xmlns:a16="http://schemas.microsoft.com/office/drawing/2014/main" id="{ABA4AED8-3593-E3C7-2A53-260D635D2991}"/>
              </a:ext>
            </a:extLst>
          </p:cNvPr>
          <p:cNvGrpSpPr/>
          <p:nvPr userDrawn="1"/>
        </p:nvGrpSpPr>
        <p:grpSpPr>
          <a:xfrm>
            <a:off x="419100" y="1348973"/>
            <a:ext cx="500896" cy="500896"/>
            <a:chOff x="1422185" y="1579726"/>
            <a:chExt cx="1060908" cy="1060908"/>
          </a:xfrm>
        </p:grpSpPr>
        <p:sp>
          <p:nvSpPr>
            <p:cNvPr id="16" name="Oval 15">
              <a:extLst>
                <a:ext uri="{FF2B5EF4-FFF2-40B4-BE49-F238E27FC236}">
                  <a16:creationId xmlns:a16="http://schemas.microsoft.com/office/drawing/2014/main" id="{3618912E-8CB2-EBA1-BF5E-D8B09770FBE5}"/>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17" name="Graphic 11" descr="Checkmark">
              <a:extLst>
                <a:ext uri="{FF2B5EF4-FFF2-40B4-BE49-F238E27FC236}">
                  <a16:creationId xmlns:a16="http://schemas.microsoft.com/office/drawing/2014/main" id="{CCDD29EF-8274-7675-1C6B-D7191DC5057D}"/>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a:endParaRPr>
            </a:p>
          </p:txBody>
        </p:sp>
      </p:grpSp>
      <p:grpSp>
        <p:nvGrpSpPr>
          <p:cNvPr id="18" name="Group 17">
            <a:extLst>
              <a:ext uri="{FF2B5EF4-FFF2-40B4-BE49-F238E27FC236}">
                <a16:creationId xmlns:a16="http://schemas.microsoft.com/office/drawing/2014/main" id="{7A1AC6BF-DFAD-25C7-5DA6-A04D4B214AB7}"/>
              </a:ext>
            </a:extLst>
          </p:cNvPr>
          <p:cNvGrpSpPr/>
          <p:nvPr userDrawn="1"/>
        </p:nvGrpSpPr>
        <p:grpSpPr>
          <a:xfrm>
            <a:off x="419100" y="5051130"/>
            <a:ext cx="500896" cy="500896"/>
            <a:chOff x="1422185" y="1579726"/>
            <a:chExt cx="1060908" cy="1060908"/>
          </a:xfrm>
        </p:grpSpPr>
        <p:sp>
          <p:nvSpPr>
            <p:cNvPr id="19" name="Oval 18">
              <a:extLst>
                <a:ext uri="{FF2B5EF4-FFF2-40B4-BE49-F238E27FC236}">
                  <a16:creationId xmlns:a16="http://schemas.microsoft.com/office/drawing/2014/main" id="{411F1EE3-D550-D3BF-7081-9F669CBBA0DE}"/>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0" name="Graphic 11" descr="Checkmark">
              <a:extLst>
                <a:ext uri="{FF2B5EF4-FFF2-40B4-BE49-F238E27FC236}">
                  <a16:creationId xmlns:a16="http://schemas.microsoft.com/office/drawing/2014/main" id="{8BD184F8-E9C2-7453-DA91-BAD0A7991E80}"/>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a:endParaRPr>
            </a:p>
          </p:txBody>
        </p:sp>
      </p:grpSp>
      <p:grpSp>
        <p:nvGrpSpPr>
          <p:cNvPr id="21" name="Group 20">
            <a:extLst>
              <a:ext uri="{FF2B5EF4-FFF2-40B4-BE49-F238E27FC236}">
                <a16:creationId xmlns:a16="http://schemas.microsoft.com/office/drawing/2014/main" id="{713D8B05-C7A4-BDFB-71FB-DB6E8D363004}"/>
              </a:ext>
            </a:extLst>
          </p:cNvPr>
          <p:cNvGrpSpPr/>
          <p:nvPr userDrawn="1"/>
        </p:nvGrpSpPr>
        <p:grpSpPr>
          <a:xfrm>
            <a:off x="419100" y="2274512"/>
            <a:ext cx="500896" cy="500896"/>
            <a:chOff x="1422185" y="1579726"/>
            <a:chExt cx="1060908" cy="1060908"/>
          </a:xfrm>
        </p:grpSpPr>
        <p:sp>
          <p:nvSpPr>
            <p:cNvPr id="22" name="Oval 21">
              <a:extLst>
                <a:ext uri="{FF2B5EF4-FFF2-40B4-BE49-F238E27FC236}">
                  <a16:creationId xmlns:a16="http://schemas.microsoft.com/office/drawing/2014/main" id="{AD75B61B-43C2-985D-7848-853DE066F942}"/>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3" name="Graphic 11" descr="Checkmark">
              <a:extLst>
                <a:ext uri="{FF2B5EF4-FFF2-40B4-BE49-F238E27FC236}">
                  <a16:creationId xmlns:a16="http://schemas.microsoft.com/office/drawing/2014/main" id="{20BB3EDD-F074-A059-65DA-76E08F7F930A}"/>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a:endParaRPr>
            </a:p>
          </p:txBody>
        </p:sp>
      </p:grpSp>
      <p:grpSp>
        <p:nvGrpSpPr>
          <p:cNvPr id="24" name="Group 23">
            <a:extLst>
              <a:ext uri="{FF2B5EF4-FFF2-40B4-BE49-F238E27FC236}">
                <a16:creationId xmlns:a16="http://schemas.microsoft.com/office/drawing/2014/main" id="{C296B3C4-799E-A1BC-64ED-B47549F74A98}"/>
              </a:ext>
            </a:extLst>
          </p:cNvPr>
          <p:cNvGrpSpPr/>
          <p:nvPr userDrawn="1"/>
        </p:nvGrpSpPr>
        <p:grpSpPr>
          <a:xfrm>
            <a:off x="419100" y="3200051"/>
            <a:ext cx="500896" cy="500896"/>
            <a:chOff x="1422185" y="1579726"/>
            <a:chExt cx="1060908" cy="1060908"/>
          </a:xfrm>
        </p:grpSpPr>
        <p:sp>
          <p:nvSpPr>
            <p:cNvPr id="25" name="Oval 24">
              <a:extLst>
                <a:ext uri="{FF2B5EF4-FFF2-40B4-BE49-F238E27FC236}">
                  <a16:creationId xmlns:a16="http://schemas.microsoft.com/office/drawing/2014/main" id="{4B7C98C4-C117-E862-FA3E-BA77D9F8D1B2}"/>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6" name="Graphic 11" descr="Checkmark">
              <a:extLst>
                <a:ext uri="{FF2B5EF4-FFF2-40B4-BE49-F238E27FC236}">
                  <a16:creationId xmlns:a16="http://schemas.microsoft.com/office/drawing/2014/main" id="{C6350DE8-4421-83D9-510C-331150A1D759}"/>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a:endParaRPr>
            </a:p>
          </p:txBody>
        </p:sp>
      </p:grpSp>
      <p:grpSp>
        <p:nvGrpSpPr>
          <p:cNvPr id="27" name="Group 26">
            <a:extLst>
              <a:ext uri="{FF2B5EF4-FFF2-40B4-BE49-F238E27FC236}">
                <a16:creationId xmlns:a16="http://schemas.microsoft.com/office/drawing/2014/main" id="{5FE5288D-8C63-E6FE-4635-36BF83D49C12}"/>
              </a:ext>
            </a:extLst>
          </p:cNvPr>
          <p:cNvGrpSpPr/>
          <p:nvPr userDrawn="1"/>
        </p:nvGrpSpPr>
        <p:grpSpPr>
          <a:xfrm>
            <a:off x="419100" y="4125590"/>
            <a:ext cx="500896" cy="500896"/>
            <a:chOff x="1422185" y="1579726"/>
            <a:chExt cx="1060908" cy="1060908"/>
          </a:xfrm>
        </p:grpSpPr>
        <p:sp>
          <p:nvSpPr>
            <p:cNvPr id="28" name="Oval 27">
              <a:extLst>
                <a:ext uri="{FF2B5EF4-FFF2-40B4-BE49-F238E27FC236}">
                  <a16:creationId xmlns:a16="http://schemas.microsoft.com/office/drawing/2014/main" id="{66897C27-D305-EDB8-2AC4-1E6D2BFF093E}"/>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9" name="Graphic 11" descr="Checkmark">
              <a:extLst>
                <a:ext uri="{FF2B5EF4-FFF2-40B4-BE49-F238E27FC236}">
                  <a16:creationId xmlns:a16="http://schemas.microsoft.com/office/drawing/2014/main" id="{DD39B85B-97F3-8601-DA52-44014F4078DB}"/>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a:endParaRPr>
            </a:p>
          </p:txBody>
        </p:sp>
      </p:grpSp>
    </p:spTree>
    <p:extLst>
      <p:ext uri="{BB962C8B-B14F-4D97-AF65-F5344CB8AC3E}">
        <p14:creationId xmlns:p14="http://schemas.microsoft.com/office/powerpoint/2010/main" val="23593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Use Cases: Boxes">
    <p:bg>
      <p:bgPr>
        <a:solidFill>
          <a:schemeClr val="bg1"/>
        </a:solidFill>
        <a:effectLst/>
      </p:bgPr>
    </p:bg>
    <p:spTree>
      <p:nvGrpSpPr>
        <p:cNvPr id="1" name=""/>
        <p:cNvGrpSpPr/>
        <p:nvPr/>
      </p:nvGrpSpPr>
      <p:grpSpPr>
        <a:xfrm>
          <a:off x="0" y="0"/>
          <a:ext cx="0" cy="0"/>
          <a:chOff x="0" y="0"/>
          <a:chExt cx="0" cy="0"/>
        </a:xfrm>
      </p:grpSpPr>
      <p:sp>
        <p:nvSpPr>
          <p:cNvPr id="4" name="Graphic 13">
            <a:extLst>
              <a:ext uri="{FF2B5EF4-FFF2-40B4-BE49-F238E27FC236}">
                <a16:creationId xmlns:a16="http://schemas.microsoft.com/office/drawing/2014/main" id="{A0E2B36D-28EC-D6FD-5AAD-4BF9B8618C76}"/>
              </a:ext>
            </a:extLst>
          </p:cNvPr>
          <p:cNvSpPr/>
          <p:nvPr userDrawn="1"/>
        </p:nvSpPr>
        <p:spPr>
          <a:xfrm>
            <a:off x="9163051"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6"/>
            </a:solidFill>
            <a:prstDash val="solid"/>
            <a:miter/>
          </a:ln>
        </p:spPr>
        <p:txBody>
          <a:bodyPr rtlCol="0" anchor="ctr"/>
          <a:lstStyle/>
          <a:p>
            <a:endParaRPr lang="en-US" dirty="0"/>
          </a:p>
        </p:txBody>
      </p:sp>
      <p:grpSp>
        <p:nvGrpSpPr>
          <p:cNvPr id="5" name="Group 4">
            <a:extLst>
              <a:ext uri="{FF2B5EF4-FFF2-40B4-BE49-F238E27FC236}">
                <a16:creationId xmlns:a16="http://schemas.microsoft.com/office/drawing/2014/main" id="{2E2C34B5-D06C-94FE-F897-148C726A84FA}"/>
              </a:ext>
            </a:extLst>
          </p:cNvPr>
          <p:cNvGrpSpPr>
            <a:grpSpLocks noChangeAspect="1"/>
          </p:cNvGrpSpPr>
          <p:nvPr userDrawn="1"/>
        </p:nvGrpSpPr>
        <p:grpSpPr>
          <a:xfrm>
            <a:off x="1213485" y="1348973"/>
            <a:ext cx="1097280" cy="1097280"/>
            <a:chOff x="1422185" y="1579726"/>
            <a:chExt cx="1060908" cy="1060908"/>
          </a:xfrm>
        </p:grpSpPr>
        <p:sp>
          <p:nvSpPr>
            <p:cNvPr id="6" name="Oval 5">
              <a:extLst>
                <a:ext uri="{FF2B5EF4-FFF2-40B4-BE49-F238E27FC236}">
                  <a16:creationId xmlns:a16="http://schemas.microsoft.com/office/drawing/2014/main" id="{2D059D62-2921-A8C9-B6E8-4C37D013E9B4}"/>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7" name="Graphic 11" descr="Checkmark">
              <a:extLst>
                <a:ext uri="{FF2B5EF4-FFF2-40B4-BE49-F238E27FC236}">
                  <a16:creationId xmlns:a16="http://schemas.microsoft.com/office/drawing/2014/main" id="{DD1079AC-7470-5106-9793-5ACB41C49949}"/>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a:endParaRPr>
            </a:p>
          </p:txBody>
        </p:sp>
      </p:grpSp>
      <p:grpSp>
        <p:nvGrpSpPr>
          <p:cNvPr id="8" name="Group 7">
            <a:extLst>
              <a:ext uri="{FF2B5EF4-FFF2-40B4-BE49-F238E27FC236}">
                <a16:creationId xmlns:a16="http://schemas.microsoft.com/office/drawing/2014/main" id="{C6AE0D3F-CFB4-DFC8-0B2E-8161E50AF2C6}"/>
              </a:ext>
            </a:extLst>
          </p:cNvPr>
          <p:cNvGrpSpPr>
            <a:grpSpLocks noChangeAspect="1"/>
          </p:cNvGrpSpPr>
          <p:nvPr userDrawn="1"/>
        </p:nvGrpSpPr>
        <p:grpSpPr>
          <a:xfrm>
            <a:off x="4128135" y="1348973"/>
            <a:ext cx="1097280" cy="1097280"/>
            <a:chOff x="1422185" y="1579726"/>
            <a:chExt cx="1060908" cy="1060908"/>
          </a:xfrm>
        </p:grpSpPr>
        <p:sp>
          <p:nvSpPr>
            <p:cNvPr id="9" name="Oval 8">
              <a:extLst>
                <a:ext uri="{FF2B5EF4-FFF2-40B4-BE49-F238E27FC236}">
                  <a16:creationId xmlns:a16="http://schemas.microsoft.com/office/drawing/2014/main" id="{378D146D-E91B-A2DD-92BF-40A59B7106D8}"/>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30" name="Graphic 11" descr="Checkmark">
              <a:extLst>
                <a:ext uri="{FF2B5EF4-FFF2-40B4-BE49-F238E27FC236}">
                  <a16:creationId xmlns:a16="http://schemas.microsoft.com/office/drawing/2014/main" id="{D6C71418-3A56-458A-498D-AB0BA84F9894}"/>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a:endParaRPr>
            </a:p>
          </p:txBody>
        </p:sp>
      </p:grpSp>
      <p:grpSp>
        <p:nvGrpSpPr>
          <p:cNvPr id="31" name="Group 30">
            <a:extLst>
              <a:ext uri="{FF2B5EF4-FFF2-40B4-BE49-F238E27FC236}">
                <a16:creationId xmlns:a16="http://schemas.microsoft.com/office/drawing/2014/main" id="{2FE690AA-F614-7B1B-2103-D64191E4C8A5}"/>
              </a:ext>
            </a:extLst>
          </p:cNvPr>
          <p:cNvGrpSpPr>
            <a:grpSpLocks noChangeAspect="1"/>
          </p:cNvGrpSpPr>
          <p:nvPr userDrawn="1"/>
        </p:nvGrpSpPr>
        <p:grpSpPr>
          <a:xfrm>
            <a:off x="7042785" y="1348973"/>
            <a:ext cx="1097280" cy="1097280"/>
            <a:chOff x="1422185" y="1579726"/>
            <a:chExt cx="1060908" cy="1060908"/>
          </a:xfrm>
        </p:grpSpPr>
        <p:sp>
          <p:nvSpPr>
            <p:cNvPr id="32" name="Oval 31">
              <a:extLst>
                <a:ext uri="{FF2B5EF4-FFF2-40B4-BE49-F238E27FC236}">
                  <a16:creationId xmlns:a16="http://schemas.microsoft.com/office/drawing/2014/main" id="{8F561B1C-EFC3-8F13-1FBE-7272F36D2782}"/>
                </a:ext>
              </a:extLst>
            </p:cNvPr>
            <p:cNvSpPr/>
            <p:nvPr userDrawn="1"/>
          </p:nvSpPr>
          <p:spPr>
            <a:xfrm>
              <a:off x="1422185" y="1579726"/>
              <a:ext cx="1060908" cy="1060908"/>
            </a:xfrm>
            <a:prstGeom prst="ellipse">
              <a:avLst/>
            </a:prstGeom>
            <a:noFill/>
            <a:ln w="28575"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33" name="Graphic 11" descr="Checkmark">
              <a:extLst>
                <a:ext uri="{FF2B5EF4-FFF2-40B4-BE49-F238E27FC236}">
                  <a16:creationId xmlns:a16="http://schemas.microsoft.com/office/drawing/2014/main" id="{02588F75-2069-91D9-2365-ECD116644861}"/>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5"/>
            </a:solidFill>
            <a:ln w="28575" cap="rnd">
              <a:solidFill>
                <a:schemeClr val="accent5"/>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a:endParaRPr>
            </a:p>
          </p:txBody>
        </p:sp>
      </p:grpSp>
      <p:grpSp>
        <p:nvGrpSpPr>
          <p:cNvPr id="34" name="Group 33">
            <a:extLst>
              <a:ext uri="{FF2B5EF4-FFF2-40B4-BE49-F238E27FC236}">
                <a16:creationId xmlns:a16="http://schemas.microsoft.com/office/drawing/2014/main" id="{34845CE8-62DD-C714-DE56-485DBD7B5D78}"/>
              </a:ext>
            </a:extLst>
          </p:cNvPr>
          <p:cNvGrpSpPr>
            <a:grpSpLocks noChangeAspect="1"/>
          </p:cNvGrpSpPr>
          <p:nvPr userDrawn="1"/>
        </p:nvGrpSpPr>
        <p:grpSpPr>
          <a:xfrm>
            <a:off x="9957436" y="1348973"/>
            <a:ext cx="1097280" cy="1097280"/>
            <a:chOff x="1422185" y="1579726"/>
            <a:chExt cx="1060908" cy="1060908"/>
          </a:xfrm>
        </p:grpSpPr>
        <p:sp>
          <p:nvSpPr>
            <p:cNvPr id="35" name="Oval 34">
              <a:extLst>
                <a:ext uri="{FF2B5EF4-FFF2-40B4-BE49-F238E27FC236}">
                  <a16:creationId xmlns:a16="http://schemas.microsoft.com/office/drawing/2014/main" id="{197B07AA-FE0F-E45D-7CC7-831465913056}"/>
                </a:ext>
              </a:extLst>
            </p:cNvPr>
            <p:cNvSpPr/>
            <p:nvPr userDrawn="1"/>
          </p:nvSpPr>
          <p:spPr>
            <a:xfrm>
              <a:off x="1422185" y="1579726"/>
              <a:ext cx="1060908" cy="1060908"/>
            </a:xfrm>
            <a:prstGeom prst="ellipse">
              <a:avLst/>
            </a:prstGeom>
            <a:noFill/>
            <a:ln w="28575" cap="flat" cmpd="sng" algn="ctr">
              <a:solidFill>
                <a:schemeClr val="accent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36" name="Graphic 11" descr="Checkmark">
              <a:extLst>
                <a:ext uri="{FF2B5EF4-FFF2-40B4-BE49-F238E27FC236}">
                  <a16:creationId xmlns:a16="http://schemas.microsoft.com/office/drawing/2014/main" id="{129D2A83-D710-FAAD-B39C-853E30ED34B3}"/>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6"/>
            </a:solidFill>
            <a:ln w="28575" cap="rnd">
              <a:solidFill>
                <a:schemeClr val="accent6"/>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a:endParaRPr>
            </a:p>
          </p:txBody>
        </p:sp>
      </p:grpSp>
      <p:sp>
        <p:nvSpPr>
          <p:cNvPr id="37" name="Graphic 13">
            <a:extLst>
              <a:ext uri="{FF2B5EF4-FFF2-40B4-BE49-F238E27FC236}">
                <a16:creationId xmlns:a16="http://schemas.microsoft.com/office/drawing/2014/main" id="{CE81FAE8-BD52-75D6-209C-134050AC8C55}"/>
              </a:ext>
            </a:extLst>
          </p:cNvPr>
          <p:cNvSpPr/>
          <p:nvPr userDrawn="1"/>
        </p:nvSpPr>
        <p:spPr>
          <a:xfrm>
            <a:off x="41910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1"/>
            </a:solidFill>
            <a:prstDash val="solid"/>
            <a:miter/>
          </a:ln>
        </p:spPr>
        <p:txBody>
          <a:bodyPr rtlCol="0" anchor="ctr"/>
          <a:lstStyle/>
          <a:p>
            <a:endParaRPr lang="en-US" dirty="0"/>
          </a:p>
        </p:txBody>
      </p:sp>
      <p:sp>
        <p:nvSpPr>
          <p:cNvPr id="38" name="Graphic 13">
            <a:extLst>
              <a:ext uri="{FF2B5EF4-FFF2-40B4-BE49-F238E27FC236}">
                <a16:creationId xmlns:a16="http://schemas.microsoft.com/office/drawing/2014/main" id="{38238574-7FE9-9EF5-C0D8-AEA3B4DABDD0}"/>
              </a:ext>
            </a:extLst>
          </p:cNvPr>
          <p:cNvSpPr/>
          <p:nvPr userDrawn="1"/>
        </p:nvSpPr>
        <p:spPr>
          <a:xfrm>
            <a:off x="333375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2"/>
            </a:solidFill>
            <a:prstDash val="solid"/>
            <a:miter/>
          </a:ln>
        </p:spPr>
        <p:txBody>
          <a:bodyPr rtlCol="0" anchor="ctr"/>
          <a:lstStyle/>
          <a:p>
            <a:endParaRPr lang="en-US" dirty="0"/>
          </a:p>
        </p:txBody>
      </p:sp>
      <p:sp>
        <p:nvSpPr>
          <p:cNvPr id="39" name="Graphic 13">
            <a:extLst>
              <a:ext uri="{FF2B5EF4-FFF2-40B4-BE49-F238E27FC236}">
                <a16:creationId xmlns:a16="http://schemas.microsoft.com/office/drawing/2014/main" id="{FA74C7F6-820B-D9F2-F6BD-D6ED60A79993}"/>
              </a:ext>
            </a:extLst>
          </p:cNvPr>
          <p:cNvSpPr/>
          <p:nvPr userDrawn="1"/>
        </p:nvSpPr>
        <p:spPr>
          <a:xfrm>
            <a:off x="624840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5"/>
            </a:solid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B120522-A404-51AF-CFF1-17EC831B73BB}"/>
              </a:ext>
            </a:extLst>
          </p:cNvPr>
          <p:cNvSpPr>
            <a:spLocks noGrp="1"/>
          </p:cNvSpPr>
          <p:nvPr>
            <p:ph type="title" hasCustomPrompt="1"/>
          </p:nvPr>
        </p:nvSpPr>
        <p:spPr/>
        <p:txBody>
          <a:bodyPr/>
          <a:lstStyle>
            <a:lvl1pPr>
              <a:defRPr/>
            </a:lvl1pPr>
          </a:lstStyle>
          <a:p>
            <a:r>
              <a:rPr lang="en-US" dirty="0"/>
              <a:t>Top use cases</a:t>
            </a:r>
          </a:p>
        </p:txBody>
      </p:sp>
      <p:sp>
        <p:nvSpPr>
          <p:cNvPr id="10" name="Text Placeholder 9">
            <a:extLst>
              <a:ext uri="{FF2B5EF4-FFF2-40B4-BE49-F238E27FC236}">
                <a16:creationId xmlns:a16="http://schemas.microsoft.com/office/drawing/2014/main" id="{085FC429-B813-BCF9-75C9-C157797DC654}"/>
              </a:ext>
            </a:extLst>
          </p:cNvPr>
          <p:cNvSpPr>
            <a:spLocks noGrp="1"/>
          </p:cNvSpPr>
          <p:nvPr>
            <p:ph type="body" sz="quarter" idx="11" hasCustomPrompt="1"/>
          </p:nvPr>
        </p:nvSpPr>
        <p:spPr>
          <a:xfrm>
            <a:off x="56883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1" name="Text Placeholder 9">
            <a:extLst>
              <a:ext uri="{FF2B5EF4-FFF2-40B4-BE49-F238E27FC236}">
                <a16:creationId xmlns:a16="http://schemas.microsoft.com/office/drawing/2014/main" id="{D3BBFC18-52EB-E076-6D1C-E46A644C2D6D}"/>
              </a:ext>
            </a:extLst>
          </p:cNvPr>
          <p:cNvSpPr>
            <a:spLocks noGrp="1"/>
          </p:cNvSpPr>
          <p:nvPr>
            <p:ph type="body" sz="quarter" idx="12" hasCustomPrompt="1"/>
          </p:nvPr>
        </p:nvSpPr>
        <p:spPr>
          <a:xfrm>
            <a:off x="348348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2" name="Text Placeholder 9">
            <a:extLst>
              <a:ext uri="{FF2B5EF4-FFF2-40B4-BE49-F238E27FC236}">
                <a16:creationId xmlns:a16="http://schemas.microsoft.com/office/drawing/2014/main" id="{7CB3671D-B64E-F549-5A9E-5C888A90A543}"/>
              </a:ext>
            </a:extLst>
          </p:cNvPr>
          <p:cNvSpPr>
            <a:spLocks noGrp="1"/>
          </p:cNvSpPr>
          <p:nvPr>
            <p:ph type="body" sz="quarter" idx="13" hasCustomPrompt="1"/>
          </p:nvPr>
        </p:nvSpPr>
        <p:spPr>
          <a:xfrm>
            <a:off x="639813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3" name="Text Placeholder 9">
            <a:extLst>
              <a:ext uri="{FF2B5EF4-FFF2-40B4-BE49-F238E27FC236}">
                <a16:creationId xmlns:a16="http://schemas.microsoft.com/office/drawing/2014/main" id="{B9D0BBA1-AF91-1A1E-E1D3-5679BA150445}"/>
              </a:ext>
            </a:extLst>
          </p:cNvPr>
          <p:cNvSpPr>
            <a:spLocks noGrp="1"/>
          </p:cNvSpPr>
          <p:nvPr>
            <p:ph type="body" sz="quarter" idx="14" hasCustomPrompt="1"/>
          </p:nvPr>
        </p:nvSpPr>
        <p:spPr>
          <a:xfrm>
            <a:off x="9312784"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Tree>
    <p:extLst>
      <p:ext uri="{BB962C8B-B14F-4D97-AF65-F5344CB8AC3E}">
        <p14:creationId xmlns:p14="http://schemas.microsoft.com/office/powerpoint/2010/main" val="378122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Industry Use Case: Text and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8488BA-042B-5131-5D00-85C81E47436D}"/>
              </a:ext>
            </a:extLst>
          </p:cNvPr>
          <p:cNvSpPr>
            <a:spLocks noGrp="1"/>
          </p:cNvSpPr>
          <p:nvPr>
            <p:ph type="pic" sz="quarter" idx="13" hasCustomPrompt="1"/>
          </p:nvPr>
        </p:nvSpPr>
        <p:spPr>
          <a:xfrm>
            <a:off x="6096000" y="448734"/>
            <a:ext cx="6096000" cy="6409265"/>
          </a:xfrm>
        </p:spPr>
        <p:txBody>
          <a:bodyPr anchor="ctr" anchorCtr="0">
            <a:noAutofit/>
          </a:bodyPr>
          <a:lstStyle>
            <a:lvl1pPr marL="0" indent="0" algn="ctr">
              <a:buNone/>
              <a:defRPr/>
            </a:lvl1pPr>
          </a:lstStyle>
          <a:p>
            <a:r>
              <a:rPr lang="en-US" dirty="0"/>
              <a:t>Click (or paste) to insert picture</a:t>
            </a:r>
          </a:p>
        </p:txBody>
      </p:sp>
      <p:sp>
        <p:nvSpPr>
          <p:cNvPr id="2" name="Title 1">
            <a:extLst>
              <a:ext uri="{FF2B5EF4-FFF2-40B4-BE49-F238E27FC236}">
                <a16:creationId xmlns:a16="http://schemas.microsoft.com/office/drawing/2014/main" id="{7E9502FC-BDB5-91E4-E697-696CEA66CF85}"/>
              </a:ext>
            </a:extLst>
          </p:cNvPr>
          <p:cNvSpPr>
            <a:spLocks noGrp="1"/>
          </p:cNvSpPr>
          <p:nvPr>
            <p:ph type="title" hasCustomPrompt="1"/>
          </p:nvPr>
        </p:nvSpPr>
        <p:spPr>
          <a:xfrm>
            <a:off x="425037" y="355015"/>
            <a:ext cx="5451887" cy="638175"/>
          </a:xfrm>
        </p:spPr>
        <p:txBody>
          <a:bodyPr/>
          <a:lstStyle>
            <a:lvl1pPr>
              <a:defRPr/>
            </a:lvl1pPr>
          </a:lstStyle>
          <a:p>
            <a:r>
              <a:rPr lang="en-US" dirty="0"/>
              <a:t>Use cases – industry specific</a:t>
            </a:r>
          </a:p>
        </p:txBody>
      </p:sp>
      <p:sp>
        <p:nvSpPr>
          <p:cNvPr id="7" name="Content Placeholder 6">
            <a:extLst>
              <a:ext uri="{FF2B5EF4-FFF2-40B4-BE49-F238E27FC236}">
                <a16:creationId xmlns:a16="http://schemas.microsoft.com/office/drawing/2014/main" id="{647CF485-715A-843B-D745-6020CA951F42}"/>
              </a:ext>
            </a:extLst>
          </p:cNvPr>
          <p:cNvSpPr>
            <a:spLocks noGrp="1"/>
          </p:cNvSpPr>
          <p:nvPr>
            <p:ph sz="quarter" idx="11" hasCustomPrompt="1"/>
          </p:nvPr>
        </p:nvSpPr>
        <p:spPr>
          <a:xfrm>
            <a:off x="419099" y="1382232"/>
            <a:ext cx="5451887" cy="4772025"/>
          </a:xfrm>
        </p:spPr>
        <p:txBody>
          <a:bodyPr/>
          <a:lstStyle>
            <a:lvl1pPr marL="0" indent="0">
              <a:spcBef>
                <a:spcPts val="1200"/>
              </a:spcBef>
              <a:spcAft>
                <a:spcPts val="0"/>
              </a:spcAft>
              <a:buNone/>
              <a:defRPr sz="2000" b="0">
                <a:solidFill>
                  <a:schemeClr val="tx1"/>
                </a:solidFill>
              </a:defRPr>
            </a:lvl1pPr>
            <a:lvl2pPr marL="283464" indent="-283464">
              <a:spcBef>
                <a:spcPts val="600"/>
              </a:spcBef>
              <a:spcAft>
                <a:spcPts val="0"/>
              </a:spcAft>
              <a:buFont typeface="Arial" panose="020B0604020202020204" pitchFamily="34" charset="0"/>
              <a:buChar char="•"/>
              <a:defRPr sz="2000"/>
            </a:lvl2pPr>
            <a:lvl3pPr marL="231775" indent="0">
              <a:buNone/>
              <a:defRPr/>
            </a:lvl3pPr>
            <a:lvl4pPr marL="685800" indent="0">
              <a:buNone/>
              <a:defRPr/>
            </a:lvl4pPr>
            <a:lvl5pPr marL="685800" indent="0">
              <a:buNone/>
              <a:defRPr/>
            </a:lvl5pPr>
          </a:lstStyle>
          <a:p>
            <a:pPr lvl="0"/>
            <a:r>
              <a:rPr lang="en-US" dirty="0"/>
              <a:t>Enter text</a:t>
            </a:r>
          </a:p>
        </p:txBody>
      </p:sp>
      <p:sp>
        <p:nvSpPr>
          <p:cNvPr id="5" name="Text Placeholder 4">
            <a:extLst>
              <a:ext uri="{FF2B5EF4-FFF2-40B4-BE49-F238E27FC236}">
                <a16:creationId xmlns:a16="http://schemas.microsoft.com/office/drawing/2014/main" id="{710F728F-9734-C9DC-3D20-50AD5F28645D}"/>
              </a:ext>
            </a:extLst>
          </p:cNvPr>
          <p:cNvSpPr>
            <a:spLocks noGrp="1"/>
          </p:cNvSpPr>
          <p:nvPr>
            <p:ph type="body" sz="quarter" idx="14" hasCustomPrompt="1"/>
          </p:nvPr>
        </p:nvSpPr>
        <p:spPr>
          <a:xfrm>
            <a:off x="7735824" y="0"/>
            <a:ext cx="2816352" cy="310896"/>
          </a:xfrm>
          <a:solidFill>
            <a:schemeClr val="accent2"/>
          </a:solidFill>
        </p:spPr>
        <p:txBody>
          <a:bodyPr anchor="ctr" anchorCtr="0">
            <a:noAutofit/>
          </a:bodyPr>
          <a:lstStyle>
            <a:lvl1pPr marL="0" indent="0" algn="ctr">
              <a:buNone/>
              <a:defRPr sz="1400" cap="all" baseline="0"/>
            </a:lvl1pPr>
            <a:lvl2pPr marL="228600" indent="0" algn="ctr">
              <a:buNone/>
              <a:defRPr/>
            </a:lvl2pPr>
            <a:lvl3pPr marL="231775" indent="0" algn="ctr">
              <a:buNone/>
              <a:defRPr/>
            </a:lvl3pPr>
            <a:lvl4pPr marL="685800" indent="0" algn="ctr">
              <a:buNone/>
              <a:defRPr/>
            </a:lvl4pPr>
            <a:lvl5pPr marL="685800" indent="0" algn="ctr">
              <a:buNone/>
              <a:defRPr/>
            </a:lvl5pPr>
          </a:lstStyle>
          <a:p>
            <a:pPr lvl="0"/>
            <a:r>
              <a:rPr lang="en-US" dirty="0"/>
              <a:t>Industry Name Here</a:t>
            </a:r>
          </a:p>
        </p:txBody>
      </p:sp>
    </p:spTree>
    <p:extLst>
      <p:ext uri="{BB962C8B-B14F-4D97-AF65-F5344CB8AC3E}">
        <p14:creationId xmlns:p14="http://schemas.microsoft.com/office/powerpoint/2010/main" val="275840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ustomer: Color Box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792D602-43DB-7862-5C0C-D1F21B4E0DA0}"/>
              </a:ext>
            </a:extLst>
          </p:cNvPr>
          <p:cNvSpPr txBox="1"/>
          <p:nvPr userDrawn="1"/>
        </p:nvSpPr>
        <p:spPr>
          <a:xfrm>
            <a:off x="1543960" y="1380064"/>
            <a:ext cx="1356462" cy="246221"/>
          </a:xfrm>
          <a:prstGeom prst="rect">
            <a:avLst/>
          </a:prstGeom>
          <a:noFill/>
        </p:spPr>
        <p:txBody>
          <a:bodyPr wrap="none" lIns="91440" tIns="0" rIns="91440" bIns="0" rtlCol="0">
            <a:spAutoFit/>
          </a:bodyPr>
          <a:lstStyle/>
          <a:p>
            <a:pPr algn="ctr"/>
            <a:r>
              <a:rPr lang="en-US" sz="1600" b="1" dirty="0">
                <a:solidFill>
                  <a:schemeClr val="accent5"/>
                </a:solidFill>
              </a:rPr>
              <a:t>CHALLENGE</a:t>
            </a:r>
          </a:p>
        </p:txBody>
      </p:sp>
      <p:sp>
        <p:nvSpPr>
          <p:cNvPr id="6" name="TextBox 5">
            <a:extLst>
              <a:ext uri="{FF2B5EF4-FFF2-40B4-BE49-F238E27FC236}">
                <a16:creationId xmlns:a16="http://schemas.microsoft.com/office/drawing/2014/main" id="{FC4A1665-F696-89A1-7DF7-972EE5133151}"/>
              </a:ext>
            </a:extLst>
          </p:cNvPr>
          <p:cNvSpPr txBox="1"/>
          <p:nvPr userDrawn="1"/>
        </p:nvSpPr>
        <p:spPr>
          <a:xfrm>
            <a:off x="7492928" y="1380064"/>
            <a:ext cx="1231427" cy="246221"/>
          </a:xfrm>
          <a:prstGeom prst="rect">
            <a:avLst/>
          </a:prstGeom>
          <a:noFill/>
        </p:spPr>
        <p:txBody>
          <a:bodyPr wrap="none" lIns="91440" tIns="0" rIns="91440" bIns="0" rtlCol="0">
            <a:spAutoFit/>
          </a:bodyPr>
          <a:lstStyle/>
          <a:p>
            <a:pPr algn="ctr"/>
            <a:r>
              <a:rPr lang="en-US" sz="1600" b="1" dirty="0">
                <a:solidFill>
                  <a:schemeClr val="accent2"/>
                </a:solidFill>
              </a:rPr>
              <a:t>SOLUTION</a:t>
            </a:r>
          </a:p>
        </p:txBody>
      </p:sp>
      <p:sp>
        <p:nvSpPr>
          <p:cNvPr id="9" name="TextBox 8">
            <a:extLst>
              <a:ext uri="{FF2B5EF4-FFF2-40B4-BE49-F238E27FC236}">
                <a16:creationId xmlns:a16="http://schemas.microsoft.com/office/drawing/2014/main" id="{0112D5F1-EFE2-3E5D-F89B-F6B4529222F3}"/>
              </a:ext>
            </a:extLst>
          </p:cNvPr>
          <p:cNvSpPr txBox="1"/>
          <p:nvPr userDrawn="1"/>
        </p:nvSpPr>
        <p:spPr>
          <a:xfrm>
            <a:off x="7505754" y="3715437"/>
            <a:ext cx="1205779" cy="246221"/>
          </a:xfrm>
          <a:prstGeom prst="rect">
            <a:avLst/>
          </a:prstGeom>
          <a:noFill/>
        </p:spPr>
        <p:txBody>
          <a:bodyPr wrap="none" lIns="91440" tIns="0" rIns="91440" bIns="0" rtlCol="0">
            <a:spAutoFit/>
          </a:bodyPr>
          <a:lstStyle/>
          <a:p>
            <a:pPr algn="ctr"/>
            <a:r>
              <a:rPr lang="en-US" sz="1600" b="1" dirty="0">
                <a:solidFill>
                  <a:schemeClr val="accent6"/>
                </a:solidFill>
              </a:rPr>
              <a:t>OUTCOME</a:t>
            </a:r>
          </a:p>
        </p:txBody>
      </p:sp>
      <p:sp>
        <p:nvSpPr>
          <p:cNvPr id="10" name="Freeform: Shape 9">
            <a:extLst>
              <a:ext uri="{FF2B5EF4-FFF2-40B4-BE49-F238E27FC236}">
                <a16:creationId xmlns:a16="http://schemas.microsoft.com/office/drawing/2014/main" id="{3B604A98-8FB4-7AF4-1315-5297771CB358}"/>
              </a:ext>
            </a:extLst>
          </p:cNvPr>
          <p:cNvSpPr/>
          <p:nvPr userDrawn="1"/>
        </p:nvSpPr>
        <p:spPr>
          <a:xfrm>
            <a:off x="419100" y="1503174"/>
            <a:ext cx="3606181" cy="4707125"/>
          </a:xfrm>
          <a:custGeom>
            <a:avLst/>
            <a:gdLst>
              <a:gd name="connsiteX0" fmla="*/ 1808988 w 2628995"/>
              <a:gd name="connsiteY0" fmla="*/ 0 h 2858261"/>
              <a:gd name="connsiteX1" fmla="*/ 2628995 w 2628995"/>
              <a:gd name="connsiteY1" fmla="*/ 0 h 2858261"/>
              <a:gd name="connsiteX2" fmla="*/ 2628995 w 2628995"/>
              <a:gd name="connsiteY2" fmla="*/ 2858262 h 2858261"/>
              <a:gd name="connsiteX3" fmla="*/ 0 w 2628995"/>
              <a:gd name="connsiteY3" fmla="*/ 2858262 h 2858261"/>
              <a:gd name="connsiteX4" fmla="*/ 0 w 2628995"/>
              <a:gd name="connsiteY4" fmla="*/ 0 h 2858261"/>
              <a:gd name="connsiteX5" fmla="*/ 0 w 2628995"/>
              <a:gd name="connsiteY5" fmla="*/ 0 h 2858261"/>
              <a:gd name="connsiteX6" fmla="*/ 820103 w 2628995"/>
              <a:gd name="connsiteY6" fmla="*/ 0 h 285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8995" h="2858261">
                <a:moveTo>
                  <a:pt x="1808988" y="0"/>
                </a:moveTo>
                <a:lnTo>
                  <a:pt x="2628995" y="0"/>
                </a:lnTo>
                <a:lnTo>
                  <a:pt x="2628995" y="2858262"/>
                </a:lnTo>
                <a:lnTo>
                  <a:pt x="0" y="2858262"/>
                </a:lnTo>
                <a:lnTo>
                  <a:pt x="0" y="0"/>
                </a:lnTo>
                <a:lnTo>
                  <a:pt x="0" y="0"/>
                </a:lnTo>
                <a:lnTo>
                  <a:pt x="820103" y="0"/>
                </a:lnTo>
              </a:path>
            </a:pathLst>
          </a:custGeom>
          <a:noFill/>
          <a:ln w="12700" cap="flat">
            <a:solidFill>
              <a:schemeClr val="accent5"/>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3AD31D-5C4C-797F-4FF2-79F01D515A81}"/>
              </a:ext>
            </a:extLst>
          </p:cNvPr>
          <p:cNvSpPr/>
          <p:nvPr userDrawn="1"/>
        </p:nvSpPr>
        <p:spPr>
          <a:xfrm>
            <a:off x="4355480" y="1503175"/>
            <a:ext cx="7506322" cy="1956816"/>
          </a:xfrm>
          <a:custGeom>
            <a:avLst/>
            <a:gdLst>
              <a:gd name="connsiteX0" fmla="*/ 3187637 w 5474874"/>
              <a:gd name="connsiteY0" fmla="*/ 0 h 1426368"/>
              <a:gd name="connsiteX1" fmla="*/ 5474875 w 5474874"/>
              <a:gd name="connsiteY1" fmla="*/ 0 h 1426368"/>
              <a:gd name="connsiteX2" fmla="*/ 5474875 w 5474874"/>
              <a:gd name="connsiteY2" fmla="*/ 1426369 h 1426368"/>
              <a:gd name="connsiteX3" fmla="*/ 0 w 5474874"/>
              <a:gd name="connsiteY3" fmla="*/ 1426369 h 1426368"/>
              <a:gd name="connsiteX4" fmla="*/ 0 w 5474874"/>
              <a:gd name="connsiteY4" fmla="*/ 0 h 1426368"/>
              <a:gd name="connsiteX5" fmla="*/ 0 w 5474874"/>
              <a:gd name="connsiteY5" fmla="*/ 0 h 1426368"/>
              <a:gd name="connsiteX6" fmla="*/ 2287238 w 5474874"/>
              <a:gd name="connsiteY6" fmla="*/ 0 h 142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874" h="1426368">
                <a:moveTo>
                  <a:pt x="3187637" y="0"/>
                </a:moveTo>
                <a:lnTo>
                  <a:pt x="5474875" y="0"/>
                </a:lnTo>
                <a:lnTo>
                  <a:pt x="5474875" y="1426369"/>
                </a:lnTo>
                <a:lnTo>
                  <a:pt x="0" y="1426369"/>
                </a:lnTo>
                <a:lnTo>
                  <a:pt x="0" y="0"/>
                </a:lnTo>
                <a:lnTo>
                  <a:pt x="0" y="0"/>
                </a:lnTo>
                <a:lnTo>
                  <a:pt x="2287238" y="0"/>
                </a:lnTo>
              </a:path>
            </a:pathLst>
          </a:custGeom>
          <a:noFill/>
          <a:ln w="12700" cap="flat">
            <a:solidFill>
              <a:schemeClr val="accent2"/>
            </a:solidFill>
            <a:prstDash val="solid"/>
            <a:miter/>
          </a:ln>
        </p:spPr>
        <p:txBody>
          <a:bodyPr rtlCol="0" anchor="ctr"/>
          <a:lstStyle/>
          <a:p>
            <a:endParaRPr lang="en-US" dirty="0">
              <a:solidFill>
                <a:schemeClr val="accent2"/>
              </a:solidFill>
            </a:endParaRPr>
          </a:p>
        </p:txBody>
      </p:sp>
      <p:sp>
        <p:nvSpPr>
          <p:cNvPr id="12" name="Freeform: Shape 11">
            <a:extLst>
              <a:ext uri="{FF2B5EF4-FFF2-40B4-BE49-F238E27FC236}">
                <a16:creationId xmlns:a16="http://schemas.microsoft.com/office/drawing/2014/main" id="{6EBE11F3-23F2-06CE-0CE4-CE97E7A82969}"/>
              </a:ext>
            </a:extLst>
          </p:cNvPr>
          <p:cNvSpPr/>
          <p:nvPr userDrawn="1"/>
        </p:nvSpPr>
        <p:spPr>
          <a:xfrm>
            <a:off x="4355480" y="3828027"/>
            <a:ext cx="7506322" cy="2382271"/>
          </a:xfrm>
          <a:custGeom>
            <a:avLst/>
            <a:gdLst>
              <a:gd name="connsiteX0" fmla="*/ 3177636 w 5474874"/>
              <a:gd name="connsiteY0" fmla="*/ 0 h 1165478"/>
              <a:gd name="connsiteX1" fmla="*/ 5474875 w 5474874"/>
              <a:gd name="connsiteY1" fmla="*/ 0 h 1165478"/>
              <a:gd name="connsiteX2" fmla="*/ 5474875 w 5474874"/>
              <a:gd name="connsiteY2" fmla="*/ 1165479 h 1165478"/>
              <a:gd name="connsiteX3" fmla="*/ 0 w 5474874"/>
              <a:gd name="connsiteY3" fmla="*/ 1165479 h 1165478"/>
              <a:gd name="connsiteX4" fmla="*/ 0 w 5474874"/>
              <a:gd name="connsiteY4" fmla="*/ 0 h 1165478"/>
              <a:gd name="connsiteX5" fmla="*/ 0 w 5474874"/>
              <a:gd name="connsiteY5" fmla="*/ 0 h 1165478"/>
              <a:gd name="connsiteX6" fmla="*/ 2297240 w 5474874"/>
              <a:gd name="connsiteY6" fmla="*/ 0 h 116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874" h="1165478">
                <a:moveTo>
                  <a:pt x="3177636" y="0"/>
                </a:moveTo>
                <a:lnTo>
                  <a:pt x="5474875" y="0"/>
                </a:lnTo>
                <a:lnTo>
                  <a:pt x="5474875" y="1165479"/>
                </a:lnTo>
                <a:lnTo>
                  <a:pt x="0" y="1165479"/>
                </a:lnTo>
                <a:lnTo>
                  <a:pt x="0" y="0"/>
                </a:lnTo>
                <a:lnTo>
                  <a:pt x="0" y="0"/>
                </a:lnTo>
                <a:lnTo>
                  <a:pt x="2297240" y="0"/>
                </a:lnTo>
              </a:path>
            </a:pathLst>
          </a:custGeom>
          <a:noFill/>
          <a:ln w="12700" cap="flat">
            <a:solidFill>
              <a:schemeClr val="accent6"/>
            </a:solidFill>
            <a:prstDash val="solid"/>
            <a:miter/>
          </a:ln>
        </p:spPr>
        <p:txBody>
          <a:bodyPr rtlCol="0" anchor="ctr"/>
          <a:lstStyle/>
          <a:p>
            <a:endParaRPr lang="en-US" dirty="0"/>
          </a:p>
        </p:txBody>
      </p:sp>
      <p:sp>
        <p:nvSpPr>
          <p:cNvPr id="15" name="Rectangle 14">
            <a:extLst>
              <a:ext uri="{FF2B5EF4-FFF2-40B4-BE49-F238E27FC236}">
                <a16:creationId xmlns:a16="http://schemas.microsoft.com/office/drawing/2014/main" id="{7E0B9DC2-931C-5583-1B9D-7CFAB73460E0}"/>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681485"/>
            <a:ext cx="3255264" cy="442404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50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491737" y="1681485"/>
            <a:ext cx="7159752" cy="163321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70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4491737" y="4052093"/>
            <a:ext cx="7159752" cy="2053432"/>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 If you have multiple short bullets, you can use two columns.</a:t>
            </a:r>
          </a:p>
        </p:txBody>
      </p:sp>
    </p:spTree>
    <p:extLst>
      <p:ext uri="{BB962C8B-B14F-4D97-AF65-F5344CB8AC3E}">
        <p14:creationId xmlns:p14="http://schemas.microsoft.com/office/powerpoint/2010/main" val="365814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ustomer: Gray Boxes">
    <p:bg>
      <p:bgPr>
        <a:solidFill>
          <a:schemeClr val="bg1"/>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6114CF1-E8A5-C770-5BC8-332EC29535A0}"/>
              </a:ext>
            </a:extLst>
          </p:cNvPr>
          <p:cNvSpPr/>
          <p:nvPr userDrawn="1"/>
        </p:nvSpPr>
        <p:spPr>
          <a:xfrm>
            <a:off x="4340240" y="3714880"/>
            <a:ext cx="7506322" cy="2495419"/>
          </a:xfrm>
          <a:prstGeom prst="roundRect">
            <a:avLst>
              <a:gd name="adj" fmla="val 6912"/>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lt1"/>
              </a:solidFill>
            </a:endParaRPr>
          </a:p>
        </p:txBody>
      </p:sp>
      <p:sp>
        <p:nvSpPr>
          <p:cNvPr id="18" name="Rectangle: Rounded Corners 17">
            <a:extLst>
              <a:ext uri="{FF2B5EF4-FFF2-40B4-BE49-F238E27FC236}">
                <a16:creationId xmlns:a16="http://schemas.microsoft.com/office/drawing/2014/main" id="{9DB70997-685C-47DC-82C5-412E6884D23C}"/>
              </a:ext>
            </a:extLst>
          </p:cNvPr>
          <p:cNvSpPr/>
          <p:nvPr userDrawn="1"/>
        </p:nvSpPr>
        <p:spPr>
          <a:xfrm>
            <a:off x="419100" y="1380064"/>
            <a:ext cx="3606181" cy="4830235"/>
          </a:xfrm>
          <a:prstGeom prst="roundRect">
            <a:avLst>
              <a:gd name="adj" fmla="val 3063"/>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lt1"/>
              </a:solidFill>
            </a:endParaRPr>
          </a:p>
        </p:txBody>
      </p:sp>
      <p:sp>
        <p:nvSpPr>
          <p:cNvPr id="19" name="Rectangle: Rounded Corners 18">
            <a:extLst>
              <a:ext uri="{FF2B5EF4-FFF2-40B4-BE49-F238E27FC236}">
                <a16:creationId xmlns:a16="http://schemas.microsoft.com/office/drawing/2014/main" id="{D3CA82B0-959E-2A94-55E3-3E5CAF2872C3}"/>
              </a:ext>
            </a:extLst>
          </p:cNvPr>
          <p:cNvSpPr/>
          <p:nvPr userDrawn="1"/>
        </p:nvSpPr>
        <p:spPr>
          <a:xfrm>
            <a:off x="4340240" y="1371601"/>
            <a:ext cx="7506322" cy="2203704"/>
          </a:xfrm>
          <a:prstGeom prst="roundRect">
            <a:avLst>
              <a:gd name="adj" fmla="val 5822"/>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lt1"/>
              </a:solidFill>
            </a:endParaRPr>
          </a:p>
        </p:txBody>
      </p:sp>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765304"/>
            <a:ext cx="3255264" cy="434974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50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491737" y="1765305"/>
            <a:ext cx="7159752" cy="166369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70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4491737" y="4158773"/>
            <a:ext cx="7159752" cy="1956276"/>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 If you have multiple short bullets, you can use two columns.</a:t>
            </a:r>
          </a:p>
        </p:txBody>
      </p:sp>
      <p:sp>
        <p:nvSpPr>
          <p:cNvPr id="25" name="TextBox 24">
            <a:extLst>
              <a:ext uri="{FF2B5EF4-FFF2-40B4-BE49-F238E27FC236}">
                <a16:creationId xmlns:a16="http://schemas.microsoft.com/office/drawing/2014/main" id="{BE0F12EA-2D28-8A72-1EAC-7A5248EF83D2}"/>
              </a:ext>
            </a:extLst>
          </p:cNvPr>
          <p:cNvSpPr txBox="1"/>
          <p:nvPr userDrawn="1"/>
        </p:nvSpPr>
        <p:spPr>
          <a:xfrm>
            <a:off x="594559" y="1463884"/>
            <a:ext cx="1316065" cy="276999"/>
          </a:xfrm>
          <a:prstGeom prst="rect">
            <a:avLst/>
          </a:prstGeom>
          <a:noFill/>
        </p:spPr>
        <p:txBody>
          <a:bodyPr wrap="none" lIns="0" tIns="0" rIns="0" bIns="0" rtlCol="0">
            <a:spAutoFit/>
          </a:bodyPr>
          <a:lstStyle/>
          <a:p>
            <a:pPr algn="l"/>
            <a:r>
              <a:rPr lang="en-US" sz="1800" b="1" dirty="0">
                <a:solidFill>
                  <a:schemeClr val="accent5"/>
                </a:solidFill>
              </a:rPr>
              <a:t>CHALLENGE</a:t>
            </a:r>
          </a:p>
        </p:txBody>
      </p:sp>
      <p:sp>
        <p:nvSpPr>
          <p:cNvPr id="26" name="TextBox 25">
            <a:extLst>
              <a:ext uri="{FF2B5EF4-FFF2-40B4-BE49-F238E27FC236}">
                <a16:creationId xmlns:a16="http://schemas.microsoft.com/office/drawing/2014/main" id="{75B4D537-89A0-37A3-BE90-061ED213D515}"/>
              </a:ext>
            </a:extLst>
          </p:cNvPr>
          <p:cNvSpPr txBox="1"/>
          <p:nvPr userDrawn="1"/>
        </p:nvSpPr>
        <p:spPr>
          <a:xfrm>
            <a:off x="4491738" y="1463884"/>
            <a:ext cx="1176604" cy="276999"/>
          </a:xfrm>
          <a:prstGeom prst="rect">
            <a:avLst/>
          </a:prstGeom>
          <a:noFill/>
        </p:spPr>
        <p:txBody>
          <a:bodyPr wrap="none" lIns="0" tIns="0" rIns="0" bIns="0" rtlCol="0">
            <a:spAutoFit/>
          </a:bodyPr>
          <a:lstStyle/>
          <a:p>
            <a:pPr algn="l"/>
            <a:r>
              <a:rPr lang="en-US" sz="1800" b="1" dirty="0">
                <a:solidFill>
                  <a:schemeClr val="accent2"/>
                </a:solidFill>
              </a:rPr>
              <a:t>SOLUTION</a:t>
            </a:r>
          </a:p>
        </p:txBody>
      </p:sp>
      <p:sp>
        <p:nvSpPr>
          <p:cNvPr id="27" name="TextBox 26">
            <a:extLst>
              <a:ext uri="{FF2B5EF4-FFF2-40B4-BE49-F238E27FC236}">
                <a16:creationId xmlns:a16="http://schemas.microsoft.com/office/drawing/2014/main" id="{8C988E86-C887-B43E-890A-8F9D3EB2ACCF}"/>
              </a:ext>
            </a:extLst>
          </p:cNvPr>
          <p:cNvSpPr txBox="1"/>
          <p:nvPr userDrawn="1"/>
        </p:nvSpPr>
        <p:spPr>
          <a:xfrm>
            <a:off x="4491738" y="3822117"/>
            <a:ext cx="1147750" cy="276999"/>
          </a:xfrm>
          <a:prstGeom prst="rect">
            <a:avLst/>
          </a:prstGeom>
          <a:noFill/>
        </p:spPr>
        <p:txBody>
          <a:bodyPr wrap="none" lIns="0" tIns="0" rIns="0" bIns="0" rtlCol="0">
            <a:spAutoFit/>
          </a:bodyPr>
          <a:lstStyle/>
          <a:p>
            <a:pPr algn="l"/>
            <a:r>
              <a:rPr lang="en-US" sz="1800" b="1" dirty="0">
                <a:solidFill>
                  <a:schemeClr val="accent6"/>
                </a:solidFill>
              </a:rPr>
              <a:t>OUTCOME</a:t>
            </a:r>
          </a:p>
        </p:txBody>
      </p:sp>
    </p:spTree>
    <p:extLst>
      <p:ext uri="{BB962C8B-B14F-4D97-AF65-F5344CB8AC3E}">
        <p14:creationId xmlns:p14="http://schemas.microsoft.com/office/powerpoint/2010/main" val="161695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ustomer: Arrow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1D4873-2213-82ED-B042-58CA6D6EAF72}"/>
              </a:ext>
            </a:extLst>
          </p:cNvPr>
          <p:cNvSpPr/>
          <p:nvPr userDrawn="1"/>
        </p:nvSpPr>
        <p:spPr>
          <a:xfrm>
            <a:off x="9103578" y="1740884"/>
            <a:ext cx="2743200" cy="44694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1018681-13D4-C7B0-753A-1D298BC5E32E}"/>
              </a:ext>
            </a:extLst>
          </p:cNvPr>
          <p:cNvSpPr/>
          <p:nvPr userDrawn="1"/>
        </p:nvSpPr>
        <p:spPr>
          <a:xfrm>
            <a:off x="4746702" y="1740884"/>
            <a:ext cx="2743200" cy="446941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E95FDD-54B6-BC6A-4F54-B116760F09BA}"/>
              </a:ext>
            </a:extLst>
          </p:cNvPr>
          <p:cNvSpPr/>
          <p:nvPr userDrawn="1"/>
        </p:nvSpPr>
        <p:spPr>
          <a:xfrm>
            <a:off x="419099" y="1740884"/>
            <a:ext cx="2743200" cy="446941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CB24228-D8B6-75DB-9B27-006E808A5FA8}"/>
              </a:ext>
            </a:extLst>
          </p:cNvPr>
          <p:cNvSpPr txBox="1"/>
          <p:nvPr userDrawn="1"/>
        </p:nvSpPr>
        <p:spPr>
          <a:xfrm>
            <a:off x="419099" y="1381057"/>
            <a:ext cx="2743200" cy="365760"/>
          </a:xfrm>
          <a:prstGeom prst="rect">
            <a:avLst/>
          </a:prstGeom>
          <a:solidFill>
            <a:srgbClr val="111724"/>
          </a:solidFill>
          <a:ln w="12700">
            <a:solidFill>
              <a:schemeClr val="accent1"/>
            </a:solidFill>
          </a:ln>
        </p:spPr>
        <p:txBody>
          <a:bodyPr wrap="none" lIns="0" tIns="0" rIns="0" bIns="0" rtlCol="0" anchor="ctr" anchorCtr="0">
            <a:noAutofit/>
          </a:bodyPr>
          <a:lstStyle/>
          <a:p>
            <a:pPr algn="ctr"/>
            <a:r>
              <a:rPr lang="en-US" sz="1800" b="1" dirty="0">
                <a:solidFill>
                  <a:schemeClr val="tx1"/>
                </a:solidFill>
              </a:rPr>
              <a:t>CHALLENGE</a:t>
            </a:r>
          </a:p>
        </p:txBody>
      </p:sp>
      <p:sp>
        <p:nvSpPr>
          <p:cNvPr id="11" name="TextBox 10">
            <a:extLst>
              <a:ext uri="{FF2B5EF4-FFF2-40B4-BE49-F238E27FC236}">
                <a16:creationId xmlns:a16="http://schemas.microsoft.com/office/drawing/2014/main" id="{88DFC401-541A-D463-B2CC-3444CB3316BA}"/>
              </a:ext>
            </a:extLst>
          </p:cNvPr>
          <p:cNvSpPr txBox="1"/>
          <p:nvPr userDrawn="1"/>
        </p:nvSpPr>
        <p:spPr>
          <a:xfrm>
            <a:off x="4746702" y="1381056"/>
            <a:ext cx="2743200" cy="365760"/>
          </a:xfrm>
          <a:prstGeom prst="rect">
            <a:avLst/>
          </a:prstGeom>
          <a:solidFill>
            <a:srgbClr val="111724"/>
          </a:solidFill>
          <a:ln w="12700">
            <a:solidFill>
              <a:schemeClr val="accent5"/>
            </a:solidFill>
          </a:ln>
        </p:spPr>
        <p:txBody>
          <a:bodyPr wrap="none" lIns="0" tIns="0" rIns="0" bIns="0" rtlCol="0" anchor="ctr" anchorCtr="0">
            <a:noAutofit/>
          </a:bodyPr>
          <a:lstStyle>
            <a:defPPr>
              <a:defRPr lang="en-US"/>
            </a:defPPr>
            <a:lvl1pPr algn="ctr">
              <a:defRPr b="1"/>
            </a:lvl1pPr>
          </a:lstStyle>
          <a:p>
            <a:pPr lvl="0"/>
            <a:r>
              <a:rPr lang="en-US" dirty="0"/>
              <a:t>SOLUTION</a:t>
            </a:r>
          </a:p>
        </p:txBody>
      </p:sp>
      <p:sp>
        <p:nvSpPr>
          <p:cNvPr id="13" name="TextBox 12">
            <a:extLst>
              <a:ext uri="{FF2B5EF4-FFF2-40B4-BE49-F238E27FC236}">
                <a16:creationId xmlns:a16="http://schemas.microsoft.com/office/drawing/2014/main" id="{75D4F545-94E1-91C3-FCE9-F885F8505EDD}"/>
              </a:ext>
            </a:extLst>
          </p:cNvPr>
          <p:cNvSpPr txBox="1"/>
          <p:nvPr userDrawn="1"/>
        </p:nvSpPr>
        <p:spPr>
          <a:xfrm>
            <a:off x="9103578" y="1381056"/>
            <a:ext cx="2743200" cy="365760"/>
          </a:xfrm>
          <a:prstGeom prst="rect">
            <a:avLst/>
          </a:prstGeom>
          <a:solidFill>
            <a:srgbClr val="111724"/>
          </a:solidFill>
          <a:ln w="12700">
            <a:solidFill>
              <a:schemeClr val="accent4"/>
            </a:solidFill>
          </a:ln>
        </p:spPr>
        <p:txBody>
          <a:bodyPr wrap="none" lIns="0" tIns="0" rIns="0" bIns="0" rtlCol="0" anchor="ctr" anchorCtr="0">
            <a:noAutofit/>
          </a:bodyPr>
          <a:lstStyle>
            <a:defPPr>
              <a:defRPr lang="en-US"/>
            </a:defPPr>
            <a:lvl1pPr lvl="0" algn="ctr">
              <a:defRPr b="1"/>
            </a:lvl1pPr>
          </a:lstStyle>
          <a:p>
            <a:pPr lvl="0"/>
            <a:r>
              <a:rPr lang="en-US" dirty="0"/>
              <a:t>OUTCOME</a:t>
            </a:r>
          </a:p>
        </p:txBody>
      </p:sp>
      <p:sp>
        <p:nvSpPr>
          <p:cNvPr id="14" name="Graphic 9">
            <a:extLst>
              <a:ext uri="{FF2B5EF4-FFF2-40B4-BE49-F238E27FC236}">
                <a16:creationId xmlns:a16="http://schemas.microsoft.com/office/drawing/2014/main" id="{04E241FE-A659-EEC6-7968-6273A31E4001}"/>
              </a:ext>
            </a:extLst>
          </p:cNvPr>
          <p:cNvSpPr/>
          <p:nvPr userDrawn="1"/>
        </p:nvSpPr>
        <p:spPr>
          <a:xfrm>
            <a:off x="3582363" y="3301020"/>
            <a:ext cx="836596" cy="979860"/>
          </a:xfrm>
          <a:custGeom>
            <a:avLst/>
            <a:gdLst>
              <a:gd name="connsiteX0" fmla="*/ 436418 w 1064600"/>
              <a:gd name="connsiteY0" fmla="*/ 0 h 1246909"/>
              <a:gd name="connsiteX1" fmla="*/ 815228 w 1064600"/>
              <a:gd name="connsiteY1" fmla="*/ 623455 h 1246909"/>
              <a:gd name="connsiteX2" fmla="*/ 436418 w 1064600"/>
              <a:gd name="connsiteY2" fmla="*/ 1246909 h 1246909"/>
              <a:gd name="connsiteX3" fmla="*/ 685800 w 1064600"/>
              <a:gd name="connsiteY3" fmla="*/ 1246909 h 1246909"/>
              <a:gd name="connsiteX4" fmla="*/ 1064601 w 1064600"/>
              <a:gd name="connsiteY4" fmla="*/ 623455 h 1246909"/>
              <a:gd name="connsiteX5" fmla="*/ 685800 w 1064600"/>
              <a:gd name="connsiteY5" fmla="*/ 0 h 1246909"/>
              <a:gd name="connsiteX6" fmla="*/ 436418 w 1064600"/>
              <a:gd name="connsiteY6" fmla="*/ 0 h 1246909"/>
              <a:gd name="connsiteX7" fmla="*/ 0 w 1064600"/>
              <a:gd name="connsiteY7" fmla="*/ 0 h 1246909"/>
              <a:gd name="connsiteX8" fmla="*/ 378801 w 1064600"/>
              <a:gd name="connsiteY8" fmla="*/ 623455 h 1246909"/>
              <a:gd name="connsiteX9" fmla="*/ 0 w 1064600"/>
              <a:gd name="connsiteY9" fmla="*/ 1246909 h 1246909"/>
              <a:gd name="connsiteX10" fmla="*/ 249382 w 1064600"/>
              <a:gd name="connsiteY10" fmla="*/ 1246909 h 1246909"/>
              <a:gd name="connsiteX11" fmla="*/ 628191 w 1064600"/>
              <a:gd name="connsiteY11" fmla="*/ 623455 h 1246909"/>
              <a:gd name="connsiteX12" fmla="*/ 249382 w 1064600"/>
              <a:gd name="connsiteY12" fmla="*/ 0 h 1246909"/>
              <a:gd name="connsiteX13" fmla="*/ 0 w 1064600"/>
              <a:gd name="connsiteY13" fmla="*/ 0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4600" h="1246909">
                <a:moveTo>
                  <a:pt x="436418" y="0"/>
                </a:moveTo>
                <a:lnTo>
                  <a:pt x="815228" y="623455"/>
                </a:lnTo>
                <a:lnTo>
                  <a:pt x="436418" y="1246909"/>
                </a:lnTo>
                <a:lnTo>
                  <a:pt x="685800" y="1246909"/>
                </a:lnTo>
                <a:lnTo>
                  <a:pt x="1064601" y="623455"/>
                </a:lnTo>
                <a:lnTo>
                  <a:pt x="685800" y="0"/>
                </a:lnTo>
                <a:lnTo>
                  <a:pt x="436418" y="0"/>
                </a:lnTo>
                <a:moveTo>
                  <a:pt x="0" y="0"/>
                </a:moveTo>
                <a:lnTo>
                  <a:pt x="378801" y="623455"/>
                </a:lnTo>
                <a:lnTo>
                  <a:pt x="0" y="1246909"/>
                </a:lnTo>
                <a:lnTo>
                  <a:pt x="249382" y="1246909"/>
                </a:lnTo>
                <a:lnTo>
                  <a:pt x="628191" y="623455"/>
                </a:lnTo>
                <a:lnTo>
                  <a:pt x="249382" y="0"/>
                </a:lnTo>
                <a:lnTo>
                  <a:pt x="0" y="0"/>
                </a:lnTo>
              </a:path>
            </a:pathLst>
          </a:custGeom>
          <a:gradFill flip="none" rotWithShape="1">
            <a:gsLst>
              <a:gs pos="5000">
                <a:schemeClr val="accent1"/>
              </a:gs>
              <a:gs pos="95000">
                <a:schemeClr val="accent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8" name="Graphic 9">
            <a:extLst>
              <a:ext uri="{FF2B5EF4-FFF2-40B4-BE49-F238E27FC236}">
                <a16:creationId xmlns:a16="http://schemas.microsoft.com/office/drawing/2014/main" id="{A71120F2-7ACE-7B7E-1F26-8466B0085DE0}"/>
              </a:ext>
            </a:extLst>
          </p:cNvPr>
          <p:cNvSpPr/>
          <p:nvPr userDrawn="1"/>
        </p:nvSpPr>
        <p:spPr>
          <a:xfrm>
            <a:off x="7773710" y="3301019"/>
            <a:ext cx="836596" cy="979860"/>
          </a:xfrm>
          <a:custGeom>
            <a:avLst/>
            <a:gdLst>
              <a:gd name="connsiteX0" fmla="*/ 436418 w 1064600"/>
              <a:gd name="connsiteY0" fmla="*/ 0 h 1246909"/>
              <a:gd name="connsiteX1" fmla="*/ 815228 w 1064600"/>
              <a:gd name="connsiteY1" fmla="*/ 623455 h 1246909"/>
              <a:gd name="connsiteX2" fmla="*/ 436418 w 1064600"/>
              <a:gd name="connsiteY2" fmla="*/ 1246909 h 1246909"/>
              <a:gd name="connsiteX3" fmla="*/ 685800 w 1064600"/>
              <a:gd name="connsiteY3" fmla="*/ 1246909 h 1246909"/>
              <a:gd name="connsiteX4" fmla="*/ 1064601 w 1064600"/>
              <a:gd name="connsiteY4" fmla="*/ 623455 h 1246909"/>
              <a:gd name="connsiteX5" fmla="*/ 685800 w 1064600"/>
              <a:gd name="connsiteY5" fmla="*/ 0 h 1246909"/>
              <a:gd name="connsiteX6" fmla="*/ 436418 w 1064600"/>
              <a:gd name="connsiteY6" fmla="*/ 0 h 1246909"/>
              <a:gd name="connsiteX7" fmla="*/ 0 w 1064600"/>
              <a:gd name="connsiteY7" fmla="*/ 0 h 1246909"/>
              <a:gd name="connsiteX8" fmla="*/ 378801 w 1064600"/>
              <a:gd name="connsiteY8" fmla="*/ 623455 h 1246909"/>
              <a:gd name="connsiteX9" fmla="*/ 0 w 1064600"/>
              <a:gd name="connsiteY9" fmla="*/ 1246909 h 1246909"/>
              <a:gd name="connsiteX10" fmla="*/ 249382 w 1064600"/>
              <a:gd name="connsiteY10" fmla="*/ 1246909 h 1246909"/>
              <a:gd name="connsiteX11" fmla="*/ 628191 w 1064600"/>
              <a:gd name="connsiteY11" fmla="*/ 623455 h 1246909"/>
              <a:gd name="connsiteX12" fmla="*/ 249382 w 1064600"/>
              <a:gd name="connsiteY12" fmla="*/ 0 h 1246909"/>
              <a:gd name="connsiteX13" fmla="*/ 0 w 1064600"/>
              <a:gd name="connsiteY13" fmla="*/ 0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4600" h="1246909">
                <a:moveTo>
                  <a:pt x="436418" y="0"/>
                </a:moveTo>
                <a:lnTo>
                  <a:pt x="815228" y="623455"/>
                </a:lnTo>
                <a:lnTo>
                  <a:pt x="436418" y="1246909"/>
                </a:lnTo>
                <a:lnTo>
                  <a:pt x="685800" y="1246909"/>
                </a:lnTo>
                <a:lnTo>
                  <a:pt x="1064601" y="623455"/>
                </a:lnTo>
                <a:lnTo>
                  <a:pt x="685800" y="0"/>
                </a:lnTo>
                <a:lnTo>
                  <a:pt x="436418" y="0"/>
                </a:lnTo>
                <a:moveTo>
                  <a:pt x="0" y="0"/>
                </a:moveTo>
                <a:lnTo>
                  <a:pt x="378801" y="623455"/>
                </a:lnTo>
                <a:lnTo>
                  <a:pt x="0" y="1246909"/>
                </a:lnTo>
                <a:lnTo>
                  <a:pt x="249382" y="1246909"/>
                </a:lnTo>
                <a:lnTo>
                  <a:pt x="628191" y="623455"/>
                </a:lnTo>
                <a:lnTo>
                  <a:pt x="249382" y="0"/>
                </a:lnTo>
                <a:lnTo>
                  <a:pt x="0" y="0"/>
                </a:lnTo>
              </a:path>
            </a:pathLst>
          </a:custGeom>
          <a:gradFill flip="none" rotWithShape="1">
            <a:gsLst>
              <a:gs pos="5000">
                <a:schemeClr val="accent5"/>
              </a:gs>
              <a:gs pos="95000">
                <a:schemeClr val="accent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endParaRPr lang="en-US" dirty="0">
              <a:solidFill>
                <a:schemeClr val="bg1"/>
              </a:solidFill>
            </a:endParaRPr>
          </a:p>
        </p:txBody>
      </p:sp>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E0B9DC2-931C-5583-1B9D-7CFAB73460E0}"/>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891165"/>
            <a:ext cx="2391508" cy="419531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45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922548" y="1891165"/>
            <a:ext cx="2391508" cy="419531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45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9287322" y="1891165"/>
            <a:ext cx="2391508" cy="4195310"/>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a:t>
            </a:r>
          </a:p>
        </p:txBody>
      </p:sp>
    </p:spTree>
    <p:extLst>
      <p:ext uri="{BB962C8B-B14F-4D97-AF65-F5344CB8AC3E}">
        <p14:creationId xmlns:p14="http://schemas.microsoft.com/office/powerpoint/2010/main" val="159236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ustomer: Text and Image">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26FC231-EC8B-760F-D59B-3A9539DA027F}"/>
              </a:ext>
            </a:extLst>
          </p:cNvPr>
          <p:cNvSpPr>
            <a:spLocks noGrp="1"/>
          </p:cNvSpPr>
          <p:nvPr>
            <p:ph type="pic" sz="quarter" idx="11" hasCustomPrompt="1"/>
          </p:nvPr>
        </p:nvSpPr>
        <p:spPr>
          <a:xfrm>
            <a:off x="5928360" y="0"/>
            <a:ext cx="6263640" cy="6858000"/>
          </a:xfrm>
        </p:spPr>
        <p:txBody>
          <a:bodyPr>
            <a:noAutofit/>
          </a:bodyPr>
          <a:lstStyle>
            <a:lvl1pPr marL="0" indent="0">
              <a:buNone/>
              <a:defRPr/>
            </a:lvl1pPr>
          </a:lstStyle>
          <a:p>
            <a:r>
              <a:rPr lang="en-US" dirty="0"/>
              <a:t>Insert photo here</a:t>
            </a:r>
          </a:p>
        </p:txBody>
      </p:sp>
      <p:sp>
        <p:nvSpPr>
          <p:cNvPr id="22" name="Text Placeholder 21">
            <a:extLst>
              <a:ext uri="{FF2B5EF4-FFF2-40B4-BE49-F238E27FC236}">
                <a16:creationId xmlns:a16="http://schemas.microsoft.com/office/drawing/2014/main" id="{6002B2C1-7DC5-1942-B4E5-C1B1E23A3AC7}"/>
              </a:ext>
            </a:extLst>
          </p:cNvPr>
          <p:cNvSpPr>
            <a:spLocks noGrp="1"/>
          </p:cNvSpPr>
          <p:nvPr>
            <p:ph type="body" sz="quarter" idx="17"/>
          </p:nvPr>
        </p:nvSpPr>
        <p:spPr>
          <a:xfrm>
            <a:off x="5928360" y="4572000"/>
            <a:ext cx="6263640" cy="2286000"/>
          </a:xfrm>
          <a:gradFill>
            <a:gsLst>
              <a:gs pos="1000">
                <a:srgbClr val="000000">
                  <a:alpha val="0"/>
                </a:srgbClr>
              </a:gs>
              <a:gs pos="100000">
                <a:srgbClr val="000000"/>
              </a:gs>
            </a:gsLst>
            <a:lin ang="5400000" scaled="1"/>
          </a:gradFill>
        </p:spPr>
        <p:txBody>
          <a:bodyPr vert="horz" wrap="square" lIns="0" tIns="45720" rIns="0" bIns="45720" rtlCol="0" anchor="b" anchorCtr="0">
            <a:noAutofit/>
          </a:bodyPr>
          <a:lstStyle>
            <a:lvl1pPr>
              <a:defRPr lang="en-US" sz="2000" dirty="0" smtClean="0">
                <a:noFill/>
              </a:defRPr>
            </a:lvl1pPr>
          </a:lstStyle>
          <a:p>
            <a:pPr marL="0" lvl="0" indent="0" algn="ctr">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C510B42D-E468-6CD1-7FC5-C90C3E3024E2}"/>
              </a:ext>
            </a:extLst>
          </p:cNvPr>
          <p:cNvSpPr>
            <a:spLocks noGrp="1"/>
          </p:cNvSpPr>
          <p:nvPr>
            <p:ph type="title" hasCustomPrompt="1"/>
          </p:nvPr>
        </p:nvSpPr>
        <p:spPr>
          <a:xfrm>
            <a:off x="419100" y="351901"/>
            <a:ext cx="5335523" cy="1019699"/>
          </a:xfrm>
        </p:spPr>
        <p:txBody>
          <a:bodyPr/>
          <a:lstStyle>
            <a:lvl1pPr>
              <a:defRPr/>
            </a:lvl1pPr>
          </a:lstStyle>
          <a:p>
            <a:r>
              <a:rPr lang="en-US" dirty="0"/>
              <a:t>Customer name and the outcome</a:t>
            </a:r>
          </a:p>
        </p:txBody>
      </p:sp>
      <p:sp>
        <p:nvSpPr>
          <p:cNvPr id="4" name="Freeform: Shape 3">
            <a:extLst>
              <a:ext uri="{FF2B5EF4-FFF2-40B4-BE49-F238E27FC236}">
                <a16:creationId xmlns:a16="http://schemas.microsoft.com/office/drawing/2014/main" id="{5A5F9319-C564-ADD0-498C-B6DE2924E50B}"/>
              </a:ext>
            </a:extLst>
          </p:cNvPr>
          <p:cNvSpPr/>
          <p:nvPr userDrawn="1"/>
        </p:nvSpPr>
        <p:spPr>
          <a:xfrm>
            <a:off x="423372" y="1598784"/>
            <a:ext cx="5331251" cy="1368815"/>
          </a:xfrm>
          <a:custGeom>
            <a:avLst/>
            <a:gdLst>
              <a:gd name="connsiteX0" fmla="*/ 2435638 w 3885152"/>
              <a:gd name="connsiteY0" fmla="*/ 0 h 993362"/>
              <a:gd name="connsiteX1" fmla="*/ 3885152 w 3885152"/>
              <a:gd name="connsiteY1" fmla="*/ 0 h 993362"/>
              <a:gd name="connsiteX2" fmla="*/ 3885152 w 3885152"/>
              <a:gd name="connsiteY2" fmla="*/ 993362 h 993362"/>
              <a:gd name="connsiteX3" fmla="*/ 0 w 3885152"/>
              <a:gd name="connsiteY3" fmla="*/ 993362 h 993362"/>
              <a:gd name="connsiteX4" fmla="*/ 0 w 3885152"/>
              <a:gd name="connsiteY4" fmla="*/ 0 h 993362"/>
              <a:gd name="connsiteX5" fmla="*/ 0 w 3885152"/>
              <a:gd name="connsiteY5" fmla="*/ 0 h 993362"/>
              <a:gd name="connsiteX6" fmla="*/ 1449419 w 3885152"/>
              <a:gd name="connsiteY6" fmla="*/ 0 h 9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993362">
                <a:moveTo>
                  <a:pt x="2435638" y="0"/>
                </a:moveTo>
                <a:lnTo>
                  <a:pt x="3885152" y="0"/>
                </a:lnTo>
                <a:lnTo>
                  <a:pt x="3885152" y="993362"/>
                </a:lnTo>
                <a:lnTo>
                  <a:pt x="0" y="993362"/>
                </a:lnTo>
                <a:lnTo>
                  <a:pt x="0" y="0"/>
                </a:lnTo>
                <a:lnTo>
                  <a:pt x="0" y="0"/>
                </a:lnTo>
                <a:lnTo>
                  <a:pt x="1449419" y="0"/>
                </a:lnTo>
              </a:path>
            </a:pathLst>
          </a:custGeom>
          <a:noFill/>
          <a:ln w="12700" cap="flat">
            <a:solidFill>
              <a:schemeClr val="accent5"/>
            </a:solidFill>
            <a:prstDash val="solid"/>
            <a:miter/>
          </a:ln>
        </p:spPr>
        <p:txBody>
          <a:bodyPr wrap="square" rtlCol="0" anchor="ctr">
            <a:noAutofit/>
          </a:bodyPr>
          <a:lstStyle/>
          <a:p>
            <a:pPr lvl="0"/>
            <a:endParaRPr lang="en-US" dirty="0"/>
          </a:p>
        </p:txBody>
      </p:sp>
      <p:sp>
        <p:nvSpPr>
          <p:cNvPr id="5" name="TextBox 4">
            <a:extLst>
              <a:ext uri="{FF2B5EF4-FFF2-40B4-BE49-F238E27FC236}">
                <a16:creationId xmlns:a16="http://schemas.microsoft.com/office/drawing/2014/main" id="{FE8EAC77-8049-8D39-9A09-5E2F51066703}"/>
              </a:ext>
            </a:extLst>
          </p:cNvPr>
          <p:cNvSpPr txBox="1"/>
          <p:nvPr userDrawn="1"/>
        </p:nvSpPr>
        <p:spPr>
          <a:xfrm>
            <a:off x="2410766" y="1474484"/>
            <a:ext cx="1356462" cy="246221"/>
          </a:xfrm>
          <a:prstGeom prst="rect">
            <a:avLst/>
          </a:prstGeom>
          <a:noFill/>
        </p:spPr>
        <p:txBody>
          <a:bodyPr wrap="none" lIns="91440" tIns="0" rIns="91440" bIns="0" rtlCol="0">
            <a:spAutoFit/>
          </a:bodyPr>
          <a:lstStyle/>
          <a:p>
            <a:pPr algn="ctr"/>
            <a:r>
              <a:rPr lang="en-US" sz="1600" b="1" dirty="0">
                <a:solidFill>
                  <a:schemeClr val="accent5"/>
                </a:solidFill>
              </a:rPr>
              <a:t>CHALLENGE</a:t>
            </a:r>
          </a:p>
        </p:txBody>
      </p:sp>
      <p:sp>
        <p:nvSpPr>
          <p:cNvPr id="6" name="TextBox 5">
            <a:extLst>
              <a:ext uri="{FF2B5EF4-FFF2-40B4-BE49-F238E27FC236}">
                <a16:creationId xmlns:a16="http://schemas.microsoft.com/office/drawing/2014/main" id="{2D75D493-D2CB-6CB0-D5C5-918E5577D230}"/>
              </a:ext>
            </a:extLst>
          </p:cNvPr>
          <p:cNvSpPr txBox="1"/>
          <p:nvPr userDrawn="1"/>
        </p:nvSpPr>
        <p:spPr>
          <a:xfrm>
            <a:off x="2473284" y="3068608"/>
            <a:ext cx="1231427" cy="246221"/>
          </a:xfrm>
          <a:prstGeom prst="rect">
            <a:avLst/>
          </a:prstGeom>
          <a:noFill/>
        </p:spPr>
        <p:txBody>
          <a:bodyPr wrap="none" lIns="91440" tIns="0" rIns="91440" bIns="0" rtlCol="0">
            <a:spAutoFit/>
          </a:bodyPr>
          <a:lstStyle/>
          <a:p>
            <a:pPr algn="ctr"/>
            <a:r>
              <a:rPr lang="en-US" sz="1600" b="1" dirty="0">
                <a:solidFill>
                  <a:schemeClr val="accent2"/>
                </a:solidFill>
              </a:rPr>
              <a:t>SOLUTION</a:t>
            </a:r>
          </a:p>
        </p:txBody>
      </p:sp>
      <p:sp>
        <p:nvSpPr>
          <p:cNvPr id="7" name="TextBox 6">
            <a:extLst>
              <a:ext uri="{FF2B5EF4-FFF2-40B4-BE49-F238E27FC236}">
                <a16:creationId xmlns:a16="http://schemas.microsoft.com/office/drawing/2014/main" id="{A9EF7406-F04F-C13E-8323-603AB89313C3}"/>
              </a:ext>
            </a:extLst>
          </p:cNvPr>
          <p:cNvSpPr txBox="1"/>
          <p:nvPr userDrawn="1"/>
        </p:nvSpPr>
        <p:spPr>
          <a:xfrm>
            <a:off x="2486108" y="4990891"/>
            <a:ext cx="1205779" cy="246221"/>
          </a:xfrm>
          <a:prstGeom prst="rect">
            <a:avLst/>
          </a:prstGeom>
          <a:noFill/>
        </p:spPr>
        <p:txBody>
          <a:bodyPr wrap="none" lIns="91440" tIns="0" rIns="91440" bIns="0" rtlCol="0">
            <a:spAutoFit/>
          </a:bodyPr>
          <a:lstStyle/>
          <a:p>
            <a:pPr algn="ctr"/>
            <a:r>
              <a:rPr lang="en-US" sz="1600" b="1" dirty="0">
                <a:solidFill>
                  <a:schemeClr val="accent6"/>
                </a:solidFill>
              </a:rPr>
              <a:t>OUTCOME</a:t>
            </a:r>
          </a:p>
        </p:txBody>
      </p:sp>
      <p:sp>
        <p:nvSpPr>
          <p:cNvPr id="9" name="Freeform: Shape 8">
            <a:extLst>
              <a:ext uri="{FF2B5EF4-FFF2-40B4-BE49-F238E27FC236}">
                <a16:creationId xmlns:a16="http://schemas.microsoft.com/office/drawing/2014/main" id="{0F3E9FF7-5EAD-761A-D633-E30B0B0DF259}"/>
              </a:ext>
            </a:extLst>
          </p:cNvPr>
          <p:cNvSpPr/>
          <p:nvPr userDrawn="1"/>
        </p:nvSpPr>
        <p:spPr>
          <a:xfrm>
            <a:off x="423372" y="3190060"/>
            <a:ext cx="5331251" cy="1543865"/>
          </a:xfrm>
          <a:custGeom>
            <a:avLst/>
            <a:gdLst>
              <a:gd name="connsiteX0" fmla="*/ 2392394 w 3885152"/>
              <a:gd name="connsiteY0" fmla="*/ 0 h 998981"/>
              <a:gd name="connsiteX1" fmla="*/ 3885152 w 3885152"/>
              <a:gd name="connsiteY1" fmla="*/ 0 h 998981"/>
              <a:gd name="connsiteX2" fmla="*/ 3885152 w 3885152"/>
              <a:gd name="connsiteY2" fmla="*/ 998982 h 998981"/>
              <a:gd name="connsiteX3" fmla="*/ 0 w 3885152"/>
              <a:gd name="connsiteY3" fmla="*/ 998982 h 998981"/>
              <a:gd name="connsiteX4" fmla="*/ 0 w 3885152"/>
              <a:gd name="connsiteY4" fmla="*/ 0 h 998981"/>
              <a:gd name="connsiteX5" fmla="*/ 0 w 3885152"/>
              <a:gd name="connsiteY5" fmla="*/ 0 h 998981"/>
              <a:gd name="connsiteX6" fmla="*/ 1492758 w 3885152"/>
              <a:gd name="connsiteY6" fmla="*/ 0 h 99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998981">
                <a:moveTo>
                  <a:pt x="2392394" y="0"/>
                </a:moveTo>
                <a:lnTo>
                  <a:pt x="3885152" y="0"/>
                </a:lnTo>
                <a:lnTo>
                  <a:pt x="3885152" y="998982"/>
                </a:lnTo>
                <a:lnTo>
                  <a:pt x="0" y="998982"/>
                </a:lnTo>
                <a:lnTo>
                  <a:pt x="0" y="0"/>
                </a:lnTo>
                <a:lnTo>
                  <a:pt x="0" y="0"/>
                </a:lnTo>
                <a:lnTo>
                  <a:pt x="1492758" y="0"/>
                </a:lnTo>
              </a:path>
            </a:pathLst>
          </a:custGeom>
          <a:noFill/>
          <a:ln w="12700" cap="flat">
            <a:solidFill>
              <a:schemeClr val="accent2"/>
            </a:solidFill>
            <a:prstDash val="solid"/>
            <a:miter/>
          </a:ln>
        </p:spPr>
        <p:txBody>
          <a:bodyPr wrap="square" rtlCol="0" anchor="ctr">
            <a:noAutofit/>
          </a:bodyPr>
          <a:lstStyle/>
          <a:p>
            <a:pPr lvl="0"/>
            <a:endParaRPr lang="en-US" dirty="0"/>
          </a:p>
        </p:txBody>
      </p:sp>
      <p:sp>
        <p:nvSpPr>
          <p:cNvPr id="10" name="Freeform: Shape 9">
            <a:extLst>
              <a:ext uri="{FF2B5EF4-FFF2-40B4-BE49-F238E27FC236}">
                <a16:creationId xmlns:a16="http://schemas.microsoft.com/office/drawing/2014/main" id="{65F98819-0E06-2418-4068-FA5C2AFB21A8}"/>
              </a:ext>
            </a:extLst>
          </p:cNvPr>
          <p:cNvSpPr/>
          <p:nvPr userDrawn="1"/>
        </p:nvSpPr>
        <p:spPr>
          <a:xfrm>
            <a:off x="423372" y="5114711"/>
            <a:ext cx="5331251" cy="1095589"/>
          </a:xfrm>
          <a:custGeom>
            <a:avLst/>
            <a:gdLst>
              <a:gd name="connsiteX0" fmla="*/ 2382393 w 3885152"/>
              <a:gd name="connsiteY0" fmla="*/ 0 h 799242"/>
              <a:gd name="connsiteX1" fmla="*/ 3885152 w 3885152"/>
              <a:gd name="connsiteY1" fmla="*/ 0 h 799242"/>
              <a:gd name="connsiteX2" fmla="*/ 3885152 w 3885152"/>
              <a:gd name="connsiteY2" fmla="*/ 799243 h 799242"/>
              <a:gd name="connsiteX3" fmla="*/ 0 w 3885152"/>
              <a:gd name="connsiteY3" fmla="*/ 799243 h 799242"/>
              <a:gd name="connsiteX4" fmla="*/ 0 w 3885152"/>
              <a:gd name="connsiteY4" fmla="*/ 0 h 799242"/>
              <a:gd name="connsiteX5" fmla="*/ 0 w 3885152"/>
              <a:gd name="connsiteY5" fmla="*/ 0 h 799242"/>
              <a:gd name="connsiteX6" fmla="*/ 1502759 w 3885152"/>
              <a:gd name="connsiteY6" fmla="*/ 0 h 7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799242">
                <a:moveTo>
                  <a:pt x="2382393" y="0"/>
                </a:moveTo>
                <a:lnTo>
                  <a:pt x="3885152" y="0"/>
                </a:lnTo>
                <a:lnTo>
                  <a:pt x="3885152" y="799243"/>
                </a:lnTo>
                <a:lnTo>
                  <a:pt x="0" y="799243"/>
                </a:lnTo>
                <a:lnTo>
                  <a:pt x="0" y="0"/>
                </a:lnTo>
                <a:lnTo>
                  <a:pt x="0" y="0"/>
                </a:lnTo>
                <a:lnTo>
                  <a:pt x="1502759" y="0"/>
                </a:lnTo>
              </a:path>
            </a:pathLst>
          </a:custGeom>
          <a:noFill/>
          <a:ln w="12700" cap="flat">
            <a:solidFill>
              <a:schemeClr val="accent6"/>
            </a:solidFill>
            <a:prstDash val="solid"/>
            <a:miter/>
          </a:ln>
        </p:spPr>
        <p:txBody>
          <a:bodyPr wrap="square" rtlCol="0" anchor="ctr">
            <a:noAutofit/>
          </a:bodyPr>
          <a:lstStyle/>
          <a:p>
            <a:pPr lvl="0"/>
            <a:endParaRPr lang="en-US" dirty="0">
              <a:solidFill>
                <a:schemeClr val="accent6"/>
              </a:solidFill>
            </a:endParaRPr>
          </a:p>
        </p:txBody>
      </p:sp>
      <p:sp>
        <p:nvSpPr>
          <p:cNvPr id="15" name="Text Placeholder 14">
            <a:extLst>
              <a:ext uri="{FF2B5EF4-FFF2-40B4-BE49-F238E27FC236}">
                <a16:creationId xmlns:a16="http://schemas.microsoft.com/office/drawing/2014/main" id="{8DE263C5-7B46-7B03-36EF-1DED52875A99}"/>
              </a:ext>
            </a:extLst>
          </p:cNvPr>
          <p:cNvSpPr>
            <a:spLocks noGrp="1"/>
          </p:cNvSpPr>
          <p:nvPr>
            <p:ph type="body" sz="quarter" idx="12" hasCustomPrompt="1"/>
          </p:nvPr>
        </p:nvSpPr>
        <p:spPr>
          <a:xfrm>
            <a:off x="537821" y="1759519"/>
            <a:ext cx="5102352" cy="1086628"/>
          </a:xfrm>
        </p:spPr>
        <p:txBody>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30 words.</a:t>
            </a:r>
          </a:p>
        </p:txBody>
      </p:sp>
      <p:sp>
        <p:nvSpPr>
          <p:cNvPr id="16" name="Text Placeholder 14">
            <a:extLst>
              <a:ext uri="{FF2B5EF4-FFF2-40B4-BE49-F238E27FC236}">
                <a16:creationId xmlns:a16="http://schemas.microsoft.com/office/drawing/2014/main" id="{AE61B4E9-B00D-B1BE-FED9-EBC5AF68A9C0}"/>
              </a:ext>
            </a:extLst>
          </p:cNvPr>
          <p:cNvSpPr>
            <a:spLocks noGrp="1"/>
          </p:cNvSpPr>
          <p:nvPr>
            <p:ph type="body" sz="quarter" idx="13" hasCustomPrompt="1"/>
          </p:nvPr>
        </p:nvSpPr>
        <p:spPr>
          <a:xfrm>
            <a:off x="537821" y="3348351"/>
            <a:ext cx="5102352" cy="1309374"/>
          </a:xfrm>
        </p:spPr>
        <p:txBody>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30 words.</a:t>
            </a:r>
          </a:p>
        </p:txBody>
      </p:sp>
      <p:sp>
        <p:nvSpPr>
          <p:cNvPr id="17" name="Text Placeholder 14">
            <a:extLst>
              <a:ext uri="{FF2B5EF4-FFF2-40B4-BE49-F238E27FC236}">
                <a16:creationId xmlns:a16="http://schemas.microsoft.com/office/drawing/2014/main" id="{2D05BB84-7C00-DC9E-728E-3A3A9FCA54DC}"/>
              </a:ext>
            </a:extLst>
          </p:cNvPr>
          <p:cNvSpPr>
            <a:spLocks noGrp="1"/>
          </p:cNvSpPr>
          <p:nvPr>
            <p:ph type="body" sz="quarter" idx="14" hasCustomPrompt="1"/>
          </p:nvPr>
        </p:nvSpPr>
        <p:spPr>
          <a:xfrm>
            <a:off x="537821" y="5286149"/>
            <a:ext cx="5102352" cy="857476"/>
          </a:xfrm>
        </p:spPr>
        <p:txBody>
          <a:bodyPr/>
          <a:lstStyle>
            <a:lvl1pPr marL="285750" indent="-285750">
              <a:buClrTx/>
              <a:buSzPct val="100000"/>
              <a:buFont typeface="Wingdings" panose="05000000000000000000" pitchFamily="2" charset="2"/>
              <a:buChar char="ü"/>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a:t>
            </a:r>
          </a:p>
        </p:txBody>
      </p:sp>
      <p:sp>
        <p:nvSpPr>
          <p:cNvPr id="20" name="Content Placeholder 19">
            <a:extLst>
              <a:ext uri="{FF2B5EF4-FFF2-40B4-BE49-F238E27FC236}">
                <a16:creationId xmlns:a16="http://schemas.microsoft.com/office/drawing/2014/main" id="{937CBF17-11DA-83A3-A079-E18C8E1B366F}"/>
              </a:ext>
            </a:extLst>
          </p:cNvPr>
          <p:cNvSpPr>
            <a:spLocks noGrp="1"/>
          </p:cNvSpPr>
          <p:nvPr>
            <p:ph sz="quarter" idx="16" hasCustomPrompt="1"/>
          </p:nvPr>
        </p:nvSpPr>
        <p:spPr>
          <a:xfrm>
            <a:off x="9243060" y="5204460"/>
            <a:ext cx="2606040" cy="1005840"/>
          </a:xfrm>
        </p:spPr>
        <p:txBody>
          <a:bodyPr anchor="ctr" anchorCtr="0">
            <a:noAutofit/>
          </a:bodyPr>
          <a:lstStyle>
            <a:lvl1pPr marL="0" indent="0" algn="ctr">
              <a:buNone/>
              <a:defRPr/>
            </a:lvl1pPr>
            <a:lvl2pPr marL="228600" indent="0">
              <a:buNone/>
              <a:defRPr/>
            </a:lvl2pPr>
            <a:lvl3pPr marL="231775" indent="0">
              <a:buNone/>
              <a:defRPr/>
            </a:lvl3pPr>
            <a:lvl4pPr marL="685800" indent="0">
              <a:buNone/>
              <a:defRPr/>
            </a:lvl4pPr>
            <a:lvl5pPr marL="685800" indent="0">
              <a:buNone/>
              <a:defRPr/>
            </a:lvl5pPr>
          </a:lstStyle>
          <a:p>
            <a:pPr lvl="0"/>
            <a:r>
              <a:rPr lang="en-US" dirty="0"/>
              <a:t>Logo</a:t>
            </a:r>
          </a:p>
        </p:txBody>
      </p:sp>
    </p:spTree>
    <p:extLst>
      <p:ext uri="{BB962C8B-B14F-4D97-AF65-F5344CB8AC3E}">
        <p14:creationId xmlns:p14="http://schemas.microsoft.com/office/powerpoint/2010/main" val="395039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Quote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81125"/>
            <a:ext cx="8189914" cy="3009900"/>
          </a:xfrm>
        </p:spPr>
        <p:txBody>
          <a:bodyPr/>
          <a:lstStyle>
            <a:lvl1pPr>
              <a:defRPr sz="3200"/>
            </a:lvl1pPr>
          </a:lstStyle>
          <a:p>
            <a:r>
              <a:rPr lang="en-US" dirty="0"/>
              <a:t>Enter quote here. Do not add additional quote marks in the text. Your quote can be 24pt font or larger depending on space. Use the appropriate customer quote slide based on the length of your quote.</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6" name="Content Placeholder 5">
            <a:extLst>
              <a:ext uri="{FF2B5EF4-FFF2-40B4-BE49-F238E27FC236}">
                <a16:creationId xmlns:a16="http://schemas.microsoft.com/office/drawing/2014/main" id="{368B9BC3-CF84-40DF-283C-973FA2613462}"/>
              </a:ext>
            </a:extLst>
          </p:cNvPr>
          <p:cNvSpPr>
            <a:spLocks noGrp="1"/>
          </p:cNvSpPr>
          <p:nvPr>
            <p:ph sz="quarter" idx="16"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7" name="Text Placeholder 8">
            <a:extLst>
              <a:ext uri="{FF2B5EF4-FFF2-40B4-BE49-F238E27FC236}">
                <a16:creationId xmlns:a16="http://schemas.microsoft.com/office/drawing/2014/main" id="{DDE61F8F-1252-4EB3-A3D0-A79C8EDB1A28}"/>
              </a:ext>
            </a:extLst>
          </p:cNvPr>
          <p:cNvSpPr>
            <a:spLocks noGrp="1"/>
          </p:cNvSpPr>
          <p:nvPr>
            <p:ph type="body" sz="quarter" idx="14" hasCustomPrompt="1"/>
          </p:nvPr>
        </p:nvSpPr>
        <p:spPr>
          <a:xfrm>
            <a:off x="1143000" y="4622800"/>
            <a:ext cx="8191500" cy="369332"/>
          </a:xfrm>
        </p:spPr>
        <p:txBody>
          <a:bodyPr/>
          <a:lstStyle>
            <a:lvl1pPr marL="0" indent="0">
              <a:buNone/>
              <a:defRPr sz="2000" b="1"/>
            </a:lvl1pPr>
          </a:lstStyle>
          <a:p>
            <a:pPr lvl="0"/>
            <a:r>
              <a:rPr lang="en-US" dirty="0"/>
              <a:t>Quoted Person’s Name</a:t>
            </a:r>
          </a:p>
        </p:txBody>
      </p:sp>
      <p:sp>
        <p:nvSpPr>
          <p:cNvPr id="8" name="Text Placeholder 10">
            <a:extLst>
              <a:ext uri="{FF2B5EF4-FFF2-40B4-BE49-F238E27FC236}">
                <a16:creationId xmlns:a16="http://schemas.microsoft.com/office/drawing/2014/main" id="{F210C4B5-0155-4111-B75B-57922160E1A8}"/>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56565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195573"/>
          </a:xfrm>
          <a:prstGeom prst="rect">
            <a:avLst/>
          </a:prstGeom>
        </p:spPr>
        <p:txBody>
          <a:bodyPr/>
          <a:lstStyle>
            <a:lvl1pPr>
              <a:defRPr sz="30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in the text. Your quote can be 24pt font or larger depending on space. Use the appropriate customer quote slide based on the length of your quote.</a:t>
            </a:r>
          </a:p>
        </p:txBody>
      </p:sp>
      <p:sp>
        <p:nvSpPr>
          <p:cNvPr id="2" name="Content Placeholder 5">
            <a:extLst>
              <a:ext uri="{FF2B5EF4-FFF2-40B4-BE49-F238E27FC236}">
                <a16:creationId xmlns:a16="http://schemas.microsoft.com/office/drawing/2014/main" id="{9F1D3726-94DE-6232-DD14-3F78371773DC}"/>
              </a:ext>
            </a:extLst>
          </p:cNvPr>
          <p:cNvSpPr>
            <a:spLocks noGrp="1"/>
          </p:cNvSpPr>
          <p:nvPr>
            <p:ph sz="quarter" idx="16" hasCustomPrompt="1"/>
          </p:nvPr>
        </p:nvSpPr>
        <p:spPr>
          <a:xfrm>
            <a:off x="9055408" y="4926432"/>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9" name="Text Placeholder 8">
            <a:extLst>
              <a:ext uri="{FF2B5EF4-FFF2-40B4-BE49-F238E27FC236}">
                <a16:creationId xmlns:a16="http://schemas.microsoft.com/office/drawing/2014/main" id="{394E83D0-45AB-44C8-ACC1-43E4169DC2FD}"/>
              </a:ext>
            </a:extLst>
          </p:cNvPr>
          <p:cNvSpPr>
            <a:spLocks noGrp="1"/>
          </p:cNvSpPr>
          <p:nvPr>
            <p:ph type="body" sz="quarter" idx="14" hasCustomPrompt="1"/>
          </p:nvPr>
        </p:nvSpPr>
        <p:spPr>
          <a:xfrm>
            <a:off x="1474839" y="4136110"/>
            <a:ext cx="9247444" cy="369332"/>
          </a:xfrm>
        </p:spPr>
        <p:txBody>
          <a:bodyPr/>
          <a:lstStyle>
            <a:lvl1pPr marL="0" indent="0" algn="r">
              <a:buNone/>
              <a:defRPr sz="2000" b="1"/>
            </a:lvl1pPr>
          </a:lstStyle>
          <a:p>
            <a:pPr lvl="0"/>
            <a:r>
              <a:rPr lang="en-US" dirty="0"/>
              <a:t>Quoted Person’s Name</a:t>
            </a:r>
          </a:p>
        </p:txBody>
      </p:sp>
      <p:sp>
        <p:nvSpPr>
          <p:cNvPr id="10" name="Text Placeholder 10">
            <a:extLst>
              <a:ext uri="{FF2B5EF4-FFF2-40B4-BE49-F238E27FC236}">
                <a16:creationId xmlns:a16="http://schemas.microsoft.com/office/drawing/2014/main" id="{5277F33A-B0E5-4762-9F2E-12D5C2E4B69F}"/>
              </a:ext>
            </a:extLst>
          </p:cNvPr>
          <p:cNvSpPr>
            <a:spLocks noGrp="1"/>
          </p:cNvSpPr>
          <p:nvPr>
            <p:ph type="body" sz="quarter" idx="15" hasCustomPrompt="1"/>
          </p:nvPr>
        </p:nvSpPr>
        <p:spPr>
          <a:xfrm>
            <a:off x="1474839" y="4507647"/>
            <a:ext cx="9247444" cy="341632"/>
          </a:xfrm>
        </p:spPr>
        <p:txBody>
          <a:bodyPr/>
          <a:lstStyle>
            <a:lvl1pPr marL="0" indent="0" algn="r">
              <a:buNone/>
              <a:defRPr sz="1800"/>
            </a:lvl1pPr>
          </a:lstStyle>
          <a:p>
            <a:pPr lvl="0"/>
            <a:r>
              <a:rPr lang="en-US" dirty="0"/>
              <a:t>Quoted Person’s Job Title, Company Name</a:t>
            </a:r>
          </a:p>
        </p:txBody>
      </p:sp>
    </p:spTree>
    <p:extLst>
      <p:ext uri="{BB962C8B-B14F-4D97-AF65-F5344CB8AC3E}">
        <p14:creationId xmlns:p14="http://schemas.microsoft.com/office/powerpoint/2010/main" val="2442934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p>
            <a:r>
              <a:rPr lang="en-US" dirty="0"/>
              <a:t>Three-column with eyebrows layout</a:t>
            </a:r>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15" name="Text Placeholder 12">
            <a:extLst>
              <a:ext uri="{FF2B5EF4-FFF2-40B4-BE49-F238E27FC236}">
                <a16:creationId xmlns:a16="http://schemas.microsoft.com/office/drawing/2014/main" id="{568A5C1F-7C14-4797-B9E1-767D9F747284}"/>
              </a:ext>
            </a:extLst>
          </p:cNvPr>
          <p:cNvSpPr>
            <a:spLocks noGrp="1"/>
          </p:cNvSpPr>
          <p:nvPr>
            <p:ph type="body" sz="quarter" idx="14" hasCustomPrompt="1"/>
          </p:nvPr>
        </p:nvSpPr>
        <p:spPr>
          <a:xfrm>
            <a:off x="733690"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7" name="Text Placeholder 12">
            <a:extLst>
              <a:ext uri="{FF2B5EF4-FFF2-40B4-BE49-F238E27FC236}">
                <a16:creationId xmlns:a16="http://schemas.microsoft.com/office/drawing/2014/main" id="{F162436A-50E0-4592-B569-0BA0BA1322FA}"/>
              </a:ext>
            </a:extLst>
          </p:cNvPr>
          <p:cNvSpPr>
            <a:spLocks noGrp="1"/>
          </p:cNvSpPr>
          <p:nvPr>
            <p:ph type="body" sz="quarter" idx="17" hasCustomPrompt="1"/>
          </p:nvPr>
        </p:nvSpPr>
        <p:spPr>
          <a:xfrm>
            <a:off x="8607578"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8" name="Text Placeholder 12">
            <a:extLst>
              <a:ext uri="{FF2B5EF4-FFF2-40B4-BE49-F238E27FC236}">
                <a16:creationId xmlns:a16="http://schemas.microsoft.com/office/drawing/2014/main" id="{1F24B680-0C4C-46D9-95A3-865795779CC3}"/>
              </a:ext>
            </a:extLst>
          </p:cNvPr>
          <p:cNvSpPr>
            <a:spLocks noGrp="1"/>
          </p:cNvSpPr>
          <p:nvPr>
            <p:ph type="body" sz="quarter" idx="20" hasCustomPrompt="1"/>
          </p:nvPr>
        </p:nvSpPr>
        <p:spPr>
          <a:xfrm>
            <a:off x="4670634"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70825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90651"/>
            <a:ext cx="4953000" cy="3048000"/>
          </a:xfrm>
        </p:spPr>
        <p:txBody>
          <a:bodyPr/>
          <a:lstStyle>
            <a:lvl1pPr>
              <a:defRPr sz="2400"/>
            </a:lvl1pPr>
          </a:lstStyle>
          <a:p>
            <a:r>
              <a:rPr lang="en-US" dirty="0"/>
              <a:t>Enter quote here. Do not add additional quote marks in the text. Your quote can be 24pt font or larger depending on space. </a:t>
            </a:r>
            <a:br>
              <a:rPr lang="en-US" dirty="0"/>
            </a:br>
            <a:r>
              <a:rPr lang="en-US" dirty="0"/>
              <a:t>Use the appropriate customer quote slide based on the length </a:t>
            </a:r>
            <a:br>
              <a:rPr lang="en-US" dirty="0"/>
            </a:br>
            <a:r>
              <a:rPr lang="en-US" dirty="0"/>
              <a:t>of your quote.</a:t>
            </a:r>
          </a:p>
        </p:txBody>
      </p:sp>
      <p:sp>
        <p:nvSpPr>
          <p:cNvPr id="3" name="Content Placeholder 5">
            <a:extLst>
              <a:ext uri="{FF2B5EF4-FFF2-40B4-BE49-F238E27FC236}">
                <a16:creationId xmlns:a16="http://schemas.microsoft.com/office/drawing/2014/main" id="{7DF23425-5FB3-E449-A1DC-4CF469E5015B}"/>
              </a:ext>
            </a:extLst>
          </p:cNvPr>
          <p:cNvSpPr>
            <a:spLocks noGrp="1"/>
          </p:cNvSpPr>
          <p:nvPr>
            <p:ph sz="quarter" idx="20"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8" name="Text Placeholder 8">
            <a:extLst>
              <a:ext uri="{FF2B5EF4-FFF2-40B4-BE49-F238E27FC236}">
                <a16:creationId xmlns:a16="http://schemas.microsoft.com/office/drawing/2014/main" id="{7178D1C8-A818-402C-A27F-862DEF581DBE}"/>
              </a:ext>
            </a:extLst>
          </p:cNvPr>
          <p:cNvSpPr>
            <a:spLocks noGrp="1"/>
          </p:cNvSpPr>
          <p:nvPr>
            <p:ph type="body" sz="quarter" idx="14" hasCustomPrompt="1"/>
          </p:nvPr>
        </p:nvSpPr>
        <p:spPr>
          <a:xfrm>
            <a:off x="1143000" y="4622800"/>
            <a:ext cx="4953959" cy="369332"/>
          </a:xfrm>
        </p:spPr>
        <p:txBody>
          <a:bodyPr/>
          <a:lstStyle>
            <a:lvl1pPr marL="0" indent="0">
              <a:buNone/>
              <a:defRPr sz="2000" b="1"/>
            </a:lvl1pPr>
          </a:lstStyle>
          <a:p>
            <a:pPr lvl="0"/>
            <a:r>
              <a:rPr lang="en-US" dirty="0"/>
              <a:t>Quoted Person’s Name</a:t>
            </a:r>
          </a:p>
        </p:txBody>
      </p:sp>
      <p:sp>
        <p:nvSpPr>
          <p:cNvPr id="10" name="Text Placeholder 10">
            <a:extLst>
              <a:ext uri="{FF2B5EF4-FFF2-40B4-BE49-F238E27FC236}">
                <a16:creationId xmlns:a16="http://schemas.microsoft.com/office/drawing/2014/main" id="{546EF60F-3B19-4294-A136-96015AAB82AE}"/>
              </a:ext>
            </a:extLst>
          </p:cNvPr>
          <p:cNvSpPr>
            <a:spLocks noGrp="1"/>
          </p:cNvSpPr>
          <p:nvPr>
            <p:ph type="body" sz="quarter" idx="15" hasCustomPrompt="1"/>
          </p:nvPr>
        </p:nvSpPr>
        <p:spPr>
          <a:xfrm>
            <a:off x="1143000" y="5045137"/>
            <a:ext cx="4945182"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321535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71600"/>
            <a:ext cx="4953000" cy="3086100"/>
          </a:xfrm>
          <a:prstGeom prst="rect">
            <a:avLst/>
          </a:prstGeom>
        </p:spPr>
        <p:txBody>
          <a:bodyPr/>
          <a:lstStyle>
            <a:lvl1pPr>
              <a:defRPr sz="2400"/>
            </a:lvl1pPr>
          </a:lstStyle>
          <a:p>
            <a:r>
              <a:rPr lang="en-US" dirty="0"/>
              <a:t>Enter quote here. Do not add additional quote marks in the text. Your quote can be 24pt font or larger depending on space. </a:t>
            </a:r>
            <a:br>
              <a:rPr lang="en-US" dirty="0"/>
            </a:br>
            <a:r>
              <a:rPr lang="en-US" dirty="0"/>
              <a:t>Use the appropriate customer quote slide based on the length </a:t>
            </a:r>
            <a:br>
              <a:rPr lang="en-US" dirty="0"/>
            </a:br>
            <a:r>
              <a:rPr lang="en-US" dirty="0"/>
              <a:t>of your quote.</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Content Placeholder 5">
            <a:extLst>
              <a:ext uri="{FF2B5EF4-FFF2-40B4-BE49-F238E27FC236}">
                <a16:creationId xmlns:a16="http://schemas.microsoft.com/office/drawing/2014/main" id="{8D317426-785A-B35B-F20F-5F8CFC2ACFCC}"/>
              </a:ext>
            </a:extLst>
          </p:cNvPr>
          <p:cNvSpPr>
            <a:spLocks noGrp="1"/>
          </p:cNvSpPr>
          <p:nvPr>
            <p:ph sz="quarter" idx="17"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10" name="Text Placeholder 8">
            <a:extLst>
              <a:ext uri="{FF2B5EF4-FFF2-40B4-BE49-F238E27FC236}">
                <a16:creationId xmlns:a16="http://schemas.microsoft.com/office/drawing/2014/main" id="{85C4E74D-91E3-4952-A34C-DA709A7825DB}"/>
              </a:ext>
            </a:extLst>
          </p:cNvPr>
          <p:cNvSpPr>
            <a:spLocks noGrp="1"/>
          </p:cNvSpPr>
          <p:nvPr>
            <p:ph type="body" sz="quarter" idx="14" hasCustomPrompt="1"/>
          </p:nvPr>
        </p:nvSpPr>
        <p:spPr>
          <a:xfrm>
            <a:off x="1143000" y="4622800"/>
            <a:ext cx="4953959" cy="369332"/>
          </a:xfrm>
        </p:spPr>
        <p:txBody>
          <a:bodyPr/>
          <a:lstStyle>
            <a:lvl1pPr marL="0" indent="0">
              <a:buNone/>
              <a:defRPr sz="2000" b="1"/>
            </a:lvl1pPr>
          </a:lstStyle>
          <a:p>
            <a:pPr lvl="0"/>
            <a:r>
              <a:rPr lang="en-US" dirty="0"/>
              <a:t>Quoted Person’s Name</a:t>
            </a:r>
          </a:p>
        </p:txBody>
      </p:sp>
      <p:sp>
        <p:nvSpPr>
          <p:cNvPr id="12" name="Text Placeholder 10">
            <a:extLst>
              <a:ext uri="{FF2B5EF4-FFF2-40B4-BE49-F238E27FC236}">
                <a16:creationId xmlns:a16="http://schemas.microsoft.com/office/drawing/2014/main" id="{CB6591F2-93EA-4086-B446-0BF211EAC6BE}"/>
              </a:ext>
            </a:extLst>
          </p:cNvPr>
          <p:cNvSpPr>
            <a:spLocks noGrp="1"/>
          </p:cNvSpPr>
          <p:nvPr>
            <p:ph type="body" sz="quarter" idx="15" hasCustomPrompt="1"/>
          </p:nvPr>
        </p:nvSpPr>
        <p:spPr>
          <a:xfrm>
            <a:off x="1143000" y="5045137"/>
            <a:ext cx="4945182"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3004576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hasCustomPrompt="1"/>
          </p:nvPr>
        </p:nvSpPr>
        <p:spPr>
          <a:xfrm>
            <a:off x="420624" y="355127"/>
            <a:ext cx="11428476" cy="638175"/>
          </a:xfrm>
        </p:spPr>
        <p:txBody>
          <a:bodyPr/>
          <a:lstStyle>
            <a:lvl1pPr>
              <a:defRPr/>
            </a:lvl1pPr>
          </a:lstStyle>
          <a:p>
            <a:r>
              <a:rPr lang="en-US" dirty="0"/>
              <a:t>Customer logo wall layout</a:t>
            </a:r>
          </a:p>
        </p:txBody>
      </p:sp>
      <p:sp>
        <p:nvSpPr>
          <p:cNvPr id="12" name="Content Placeholder 7">
            <a:extLst>
              <a:ext uri="{FF2B5EF4-FFF2-40B4-BE49-F238E27FC236}">
                <a16:creationId xmlns:a16="http://schemas.microsoft.com/office/drawing/2014/main" id="{015C08B8-13A9-49D9-8429-1D74691FB3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25C60DB3-039D-48D0-BBBE-D6707EDF3195}"/>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4E251B22-71D8-417A-860B-A9F241BE55F0}"/>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CB8BF785-0CE5-4F20-9877-7E7D82ADD65C}"/>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6" name="Content Placeholder 7">
            <a:extLst>
              <a:ext uri="{FF2B5EF4-FFF2-40B4-BE49-F238E27FC236}">
                <a16:creationId xmlns:a16="http://schemas.microsoft.com/office/drawing/2014/main" id="{00F2C7D5-0C93-479A-82A7-1A69785D1E4E}"/>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7" name="Content Placeholder 7">
            <a:extLst>
              <a:ext uri="{FF2B5EF4-FFF2-40B4-BE49-F238E27FC236}">
                <a16:creationId xmlns:a16="http://schemas.microsoft.com/office/drawing/2014/main" id="{938BF167-4E21-47DD-9F62-F1AAD0F2E99A}"/>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8" name="Content Placeholder 7">
            <a:extLst>
              <a:ext uri="{FF2B5EF4-FFF2-40B4-BE49-F238E27FC236}">
                <a16:creationId xmlns:a16="http://schemas.microsoft.com/office/drawing/2014/main" id="{52E1CDD4-7A51-49E3-A015-3118CFC4F3E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9" name="Content Placeholder 7">
            <a:extLst>
              <a:ext uri="{FF2B5EF4-FFF2-40B4-BE49-F238E27FC236}">
                <a16:creationId xmlns:a16="http://schemas.microsoft.com/office/drawing/2014/main" id="{6D15639F-1211-4224-BE37-0290D3BB0C2E}"/>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272788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B174-8DFF-7AB5-F486-297765C374F7}"/>
              </a:ext>
            </a:extLst>
          </p:cNvPr>
          <p:cNvSpPr>
            <a:spLocks noGrp="1"/>
          </p:cNvSpPr>
          <p:nvPr>
            <p:ph type="title" hasCustomPrompt="1"/>
          </p:nvPr>
        </p:nvSpPr>
        <p:spPr/>
        <p:txBody>
          <a:bodyPr/>
          <a:lstStyle>
            <a:lvl1pPr>
              <a:defRPr/>
            </a:lvl1pPr>
          </a:lstStyle>
          <a:p>
            <a:r>
              <a:rPr lang="en-US" dirty="0"/>
              <a:t>Code layout</a:t>
            </a:r>
          </a:p>
        </p:txBody>
      </p:sp>
      <p:sp>
        <p:nvSpPr>
          <p:cNvPr id="5" name="Content Placeholder 4">
            <a:extLst>
              <a:ext uri="{FF2B5EF4-FFF2-40B4-BE49-F238E27FC236}">
                <a16:creationId xmlns:a16="http://schemas.microsoft.com/office/drawing/2014/main" id="{63EAEE91-C59D-07DA-60E8-8CC9D95E21D1}"/>
              </a:ext>
            </a:extLst>
          </p:cNvPr>
          <p:cNvSpPr>
            <a:spLocks noGrp="1"/>
          </p:cNvSpPr>
          <p:nvPr>
            <p:ph sz="quarter" idx="11" hasCustomPrompt="1"/>
          </p:nvPr>
        </p:nvSpPr>
        <p:spPr>
          <a:xfrm>
            <a:off x="426596" y="1371600"/>
            <a:ext cx="11422504"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4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de - 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B174-8DFF-7AB5-F486-297765C374F7}"/>
              </a:ext>
            </a:extLst>
          </p:cNvPr>
          <p:cNvSpPr>
            <a:spLocks noGrp="1"/>
          </p:cNvSpPr>
          <p:nvPr>
            <p:ph type="title" hasCustomPrompt="1"/>
          </p:nvPr>
        </p:nvSpPr>
        <p:spPr/>
        <p:txBody>
          <a:bodyPr/>
          <a:lstStyle>
            <a:lvl1pPr>
              <a:defRPr/>
            </a:lvl1pPr>
          </a:lstStyle>
          <a:p>
            <a:r>
              <a:rPr lang="en-US" dirty="0"/>
              <a:t>Two-column code layout</a:t>
            </a:r>
          </a:p>
        </p:txBody>
      </p:sp>
      <p:sp>
        <p:nvSpPr>
          <p:cNvPr id="5" name="Content Placeholder 4">
            <a:extLst>
              <a:ext uri="{FF2B5EF4-FFF2-40B4-BE49-F238E27FC236}">
                <a16:creationId xmlns:a16="http://schemas.microsoft.com/office/drawing/2014/main" id="{63EAEE91-C59D-07DA-60E8-8CC9D95E21D1}"/>
              </a:ext>
            </a:extLst>
          </p:cNvPr>
          <p:cNvSpPr>
            <a:spLocks noGrp="1"/>
          </p:cNvSpPr>
          <p:nvPr>
            <p:ph sz="quarter" idx="11" hasCustomPrompt="1"/>
          </p:nvPr>
        </p:nvSpPr>
        <p:spPr>
          <a:xfrm>
            <a:off x="426596" y="1371600"/>
            <a:ext cx="5540816"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4">
            <a:extLst>
              <a:ext uri="{FF2B5EF4-FFF2-40B4-BE49-F238E27FC236}">
                <a16:creationId xmlns:a16="http://schemas.microsoft.com/office/drawing/2014/main" id="{20C3EBB8-17E1-75C6-AEB6-BDAD88882522}"/>
              </a:ext>
            </a:extLst>
          </p:cNvPr>
          <p:cNvSpPr>
            <a:spLocks noGrp="1"/>
          </p:cNvSpPr>
          <p:nvPr>
            <p:ph sz="quarter" idx="12" hasCustomPrompt="1"/>
          </p:nvPr>
        </p:nvSpPr>
        <p:spPr>
          <a:xfrm>
            <a:off x="6308284" y="1371600"/>
            <a:ext cx="5540816"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80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Get star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5310-C23D-47DD-AC47-BB87E7EEC1B4}"/>
              </a:ext>
            </a:extLst>
          </p:cNvPr>
          <p:cNvSpPr>
            <a:spLocks noGrp="1"/>
          </p:cNvSpPr>
          <p:nvPr>
            <p:ph type="title" hasCustomPrompt="1"/>
          </p:nvPr>
        </p:nvSpPr>
        <p:spPr/>
        <p:txBody>
          <a:bodyPr/>
          <a:lstStyle>
            <a:lvl1pPr>
              <a:defRPr/>
            </a:lvl1pPr>
          </a:lstStyle>
          <a:p>
            <a:r>
              <a:rPr lang="en-US" dirty="0"/>
              <a:t>Get started</a:t>
            </a:r>
          </a:p>
        </p:txBody>
      </p:sp>
      <p:sp>
        <p:nvSpPr>
          <p:cNvPr id="3" name="Rectangle: Rounded Corners 2">
            <a:extLst>
              <a:ext uri="{FF2B5EF4-FFF2-40B4-BE49-F238E27FC236}">
                <a16:creationId xmlns:a16="http://schemas.microsoft.com/office/drawing/2014/main" id="{9C2051E2-89E7-42F4-8F96-C8FF138B25DE}"/>
              </a:ext>
            </a:extLst>
          </p:cNvPr>
          <p:cNvSpPr>
            <a:spLocks noChangeAspect="1"/>
          </p:cNvSpPr>
          <p:nvPr userDrawn="1"/>
        </p:nvSpPr>
        <p:spPr>
          <a:xfrm>
            <a:off x="829573" y="1799085"/>
            <a:ext cx="3259760" cy="3408182"/>
          </a:xfrm>
          <a:prstGeom prst="roundRect">
            <a:avLst>
              <a:gd name="adj" fmla="val 10990"/>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4" name="Rectangle: Rounded Corners 3">
            <a:extLst>
              <a:ext uri="{FF2B5EF4-FFF2-40B4-BE49-F238E27FC236}">
                <a16:creationId xmlns:a16="http://schemas.microsoft.com/office/drawing/2014/main" id="{40E4AA71-DCED-4395-B8CD-10EE258FEC2E}"/>
              </a:ext>
            </a:extLst>
          </p:cNvPr>
          <p:cNvSpPr>
            <a:spLocks noChangeAspect="1"/>
          </p:cNvSpPr>
          <p:nvPr userDrawn="1"/>
        </p:nvSpPr>
        <p:spPr>
          <a:xfrm>
            <a:off x="4451796" y="1799085"/>
            <a:ext cx="3259760" cy="3408182"/>
          </a:xfrm>
          <a:prstGeom prst="roundRect">
            <a:avLst>
              <a:gd name="adj" fmla="val 9320"/>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5" name="Rectangle: Rounded Corners 4">
            <a:extLst>
              <a:ext uri="{FF2B5EF4-FFF2-40B4-BE49-F238E27FC236}">
                <a16:creationId xmlns:a16="http://schemas.microsoft.com/office/drawing/2014/main" id="{25E96DDC-F13C-4B81-B960-E123F55A355F}"/>
              </a:ext>
            </a:extLst>
          </p:cNvPr>
          <p:cNvSpPr>
            <a:spLocks noChangeAspect="1"/>
          </p:cNvSpPr>
          <p:nvPr userDrawn="1"/>
        </p:nvSpPr>
        <p:spPr>
          <a:xfrm>
            <a:off x="8069454" y="1799085"/>
            <a:ext cx="3259760" cy="3408182"/>
          </a:xfrm>
          <a:prstGeom prst="roundRect">
            <a:avLst>
              <a:gd name="adj" fmla="val 8652"/>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12" name="Picture Placeholder 19">
            <a:extLst>
              <a:ext uri="{FF2B5EF4-FFF2-40B4-BE49-F238E27FC236}">
                <a16:creationId xmlns:a16="http://schemas.microsoft.com/office/drawing/2014/main" id="{7633A5EB-8593-49CA-A350-D21B45CDA0BA}"/>
              </a:ext>
            </a:extLst>
          </p:cNvPr>
          <p:cNvSpPr>
            <a:spLocks noGrp="1"/>
          </p:cNvSpPr>
          <p:nvPr>
            <p:ph type="pic" sz="quarter" idx="17" hasCustomPrompt="1"/>
          </p:nvPr>
        </p:nvSpPr>
        <p:spPr>
          <a:xfrm>
            <a:off x="1381225" y="2290764"/>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3" name="Picture Placeholder 19">
            <a:extLst>
              <a:ext uri="{FF2B5EF4-FFF2-40B4-BE49-F238E27FC236}">
                <a16:creationId xmlns:a16="http://schemas.microsoft.com/office/drawing/2014/main" id="{E4A628D0-0922-43A5-B256-1C8CECF02ACB}"/>
              </a:ext>
            </a:extLst>
          </p:cNvPr>
          <p:cNvSpPr>
            <a:spLocks noGrp="1"/>
          </p:cNvSpPr>
          <p:nvPr>
            <p:ph type="pic" sz="quarter" idx="18" hasCustomPrompt="1"/>
          </p:nvPr>
        </p:nvSpPr>
        <p:spPr>
          <a:xfrm>
            <a:off x="4974870" y="2289952"/>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4" name="Picture Placeholder 19">
            <a:extLst>
              <a:ext uri="{FF2B5EF4-FFF2-40B4-BE49-F238E27FC236}">
                <a16:creationId xmlns:a16="http://schemas.microsoft.com/office/drawing/2014/main" id="{54EFD328-D536-4D61-930F-8B5E2C30986C}"/>
              </a:ext>
            </a:extLst>
          </p:cNvPr>
          <p:cNvSpPr>
            <a:spLocks noGrp="1"/>
          </p:cNvSpPr>
          <p:nvPr>
            <p:ph type="pic" sz="quarter" idx="19" hasCustomPrompt="1"/>
          </p:nvPr>
        </p:nvSpPr>
        <p:spPr>
          <a:xfrm>
            <a:off x="8634501" y="2289952"/>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5" name="Text Placeholder 2">
            <a:extLst>
              <a:ext uri="{FF2B5EF4-FFF2-40B4-BE49-F238E27FC236}">
                <a16:creationId xmlns:a16="http://schemas.microsoft.com/office/drawing/2014/main" id="{1181195A-A633-494B-A8A0-14F740257B72}"/>
              </a:ext>
            </a:extLst>
          </p:cNvPr>
          <p:cNvSpPr>
            <a:spLocks noGrp="1"/>
          </p:cNvSpPr>
          <p:nvPr>
            <p:ph type="body" idx="1" hasCustomPrompt="1"/>
          </p:nvPr>
        </p:nvSpPr>
        <p:spPr>
          <a:xfrm>
            <a:off x="862786" y="4293227"/>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
        <p:nvSpPr>
          <p:cNvPr id="16" name="Text Placeholder 2">
            <a:extLst>
              <a:ext uri="{FF2B5EF4-FFF2-40B4-BE49-F238E27FC236}">
                <a16:creationId xmlns:a16="http://schemas.microsoft.com/office/drawing/2014/main" id="{58C3F1C9-3E6D-4C7C-92F7-EE32FE7302B9}"/>
              </a:ext>
            </a:extLst>
          </p:cNvPr>
          <p:cNvSpPr>
            <a:spLocks noGrp="1"/>
          </p:cNvSpPr>
          <p:nvPr>
            <p:ph type="body" idx="20" hasCustomPrompt="1"/>
          </p:nvPr>
        </p:nvSpPr>
        <p:spPr>
          <a:xfrm>
            <a:off x="4522380" y="4293227"/>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
        <p:nvSpPr>
          <p:cNvPr id="17" name="Text Placeholder 2">
            <a:extLst>
              <a:ext uri="{FF2B5EF4-FFF2-40B4-BE49-F238E27FC236}">
                <a16:creationId xmlns:a16="http://schemas.microsoft.com/office/drawing/2014/main" id="{63322AD3-40F1-44AD-89B2-8316E2D6882D}"/>
              </a:ext>
            </a:extLst>
          </p:cNvPr>
          <p:cNvSpPr>
            <a:spLocks noGrp="1"/>
          </p:cNvSpPr>
          <p:nvPr>
            <p:ph type="body" idx="21" hasCustomPrompt="1"/>
          </p:nvPr>
        </p:nvSpPr>
        <p:spPr>
          <a:xfrm>
            <a:off x="8125714" y="4297375"/>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Tree>
    <p:extLst>
      <p:ext uri="{BB962C8B-B14F-4D97-AF65-F5344CB8AC3E}">
        <p14:creationId xmlns:p14="http://schemas.microsoft.com/office/powerpoint/2010/main" val="154245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88">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Tree>
    <p:extLst>
      <p:ext uri="{BB962C8B-B14F-4D97-AF65-F5344CB8AC3E}">
        <p14:creationId xmlns:p14="http://schemas.microsoft.com/office/powerpoint/2010/main" val="61709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blurry image of a colorful background&#10;&#10;Description automatically generated">
            <a:extLst>
              <a:ext uri="{FF2B5EF4-FFF2-40B4-BE49-F238E27FC236}">
                <a16:creationId xmlns:a16="http://schemas.microsoft.com/office/drawing/2014/main" id="{14865877-DA5C-0C56-6CB8-05F3E15C95FB}"/>
              </a:ext>
            </a:extLst>
          </p:cNvPr>
          <p:cNvPicPr>
            <a:picLocks noChangeAspect="1"/>
          </p:cNvPicPr>
          <p:nvPr userDrawn="1"/>
        </p:nvPicPr>
        <p:blipFill rotWithShape="1">
          <a:blip r:embed="rId2"/>
          <a:srcRect t="-1" r="1563" b="1563"/>
          <a:stretch/>
        </p:blipFill>
        <p:spPr>
          <a:xfrm>
            <a:off x="1" y="-1"/>
            <a:ext cx="12192000" cy="6858001"/>
          </a:xfrm>
          <a:prstGeom prst="rect">
            <a:avLst/>
          </a:prstGeom>
        </p:spPr>
      </p:pic>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
        <p:nvSpPr>
          <p:cNvPr id="8" name="Text Placeholder 10">
            <a:extLst>
              <a:ext uri="{FF2B5EF4-FFF2-40B4-BE49-F238E27FC236}">
                <a16:creationId xmlns:a16="http://schemas.microsoft.com/office/drawing/2014/main" id="{5D8F2C03-908A-4494-8E3C-8FABEA3AF7DE}"/>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9" name="Text Placeholder 12">
            <a:extLst>
              <a:ext uri="{FF2B5EF4-FFF2-40B4-BE49-F238E27FC236}">
                <a16:creationId xmlns:a16="http://schemas.microsoft.com/office/drawing/2014/main" id="{C89F2AAE-73B0-4553-997B-38BDFD6F6ECF}"/>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Tree>
    <p:extLst>
      <p:ext uri="{BB962C8B-B14F-4D97-AF65-F5344CB8AC3E}">
        <p14:creationId xmlns:p14="http://schemas.microsoft.com/office/powerpoint/2010/main" val="164895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
        <p:nvSpPr>
          <p:cNvPr id="8" name="Text Placeholder 10">
            <a:extLst>
              <a:ext uri="{FF2B5EF4-FFF2-40B4-BE49-F238E27FC236}">
                <a16:creationId xmlns:a16="http://schemas.microsoft.com/office/drawing/2014/main" id="{085A13E1-A54D-45D1-BF75-AB17A9E234FA}"/>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9" name="Text Placeholder 12">
            <a:extLst>
              <a:ext uri="{FF2B5EF4-FFF2-40B4-BE49-F238E27FC236}">
                <a16:creationId xmlns:a16="http://schemas.microsoft.com/office/drawing/2014/main" id="{4F92D30E-C60C-44F7-A554-C9D1F7EACEBE}"/>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Tree>
    <p:extLst>
      <p:ext uri="{BB962C8B-B14F-4D97-AF65-F5344CB8AC3E}">
        <p14:creationId xmlns:p14="http://schemas.microsoft.com/office/powerpoint/2010/main" val="58145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1533524"/>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1798617"/>
            <a:ext cx="7785100" cy="4067011"/>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1" i="0" dirty="0">
                <a:latin typeface="+mn-lt"/>
                <a:ea typeface="Amazon Ember Display Medium" panose="020F0603020204020204" pitchFamily="34" charset="0"/>
                <a:cs typeface="Amazon Ember Display Medium" panose="020F0603020204020204" pitchFamily="34" charset="0"/>
              </a:rPr>
              <a:t>They might be included because a previous template’s styles were ported in and are not part of this official template. Please apply appropriate templates to the slides in presentation mode that are using other templates, and then remove the slides that follow after this slide in the master view. </a:t>
            </a:r>
            <a:r>
              <a:rPr lang="en-US" sz="2000" b="0" i="0" dirty="0">
                <a:latin typeface="+mn-lt"/>
                <a:ea typeface="Amazon Ember Display Medium" panose="020F0603020204020204" pitchFamily="34" charset="0"/>
                <a:cs typeface="Amazon Ember Display Medium" panose="020F0603020204020204" pitchFamily="34" charset="0"/>
              </a:rPr>
              <a:t>(Hint: Hover over slide in master view TOC to see which presentation slide includes the layout.)</a:t>
            </a:r>
          </a:p>
        </p:txBody>
      </p:sp>
    </p:spTree>
    <p:extLst>
      <p:ext uri="{BB962C8B-B14F-4D97-AF65-F5344CB8AC3E}">
        <p14:creationId xmlns:p14="http://schemas.microsoft.com/office/powerpoint/2010/main" val="98662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Box 1">
            <a:extLst>
              <a:ext uri="{FF2B5EF4-FFF2-40B4-BE49-F238E27FC236}">
                <a16:creationId xmlns:a16="http://schemas.microsoft.com/office/drawing/2014/main" id="{ED9A09D1-FCAF-59C5-4E2E-599CA8F3C3B0}"/>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9" name="Text Placeholder 11">
            <a:extLst>
              <a:ext uri="{FF2B5EF4-FFF2-40B4-BE49-F238E27FC236}">
                <a16:creationId xmlns:a16="http://schemas.microsoft.com/office/drawing/2014/main" id="{934F628F-274B-453A-8328-B7BCA8FA3B4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11" name="Text Placeholder 15">
            <a:extLst>
              <a:ext uri="{FF2B5EF4-FFF2-40B4-BE49-F238E27FC236}">
                <a16:creationId xmlns:a16="http://schemas.microsoft.com/office/drawing/2014/main" id="{E082A4C1-D48F-4F5E-94DD-4780258ABACE}"/>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12" name="Title 1">
            <a:extLst>
              <a:ext uri="{FF2B5EF4-FFF2-40B4-BE49-F238E27FC236}">
                <a16:creationId xmlns:a16="http://schemas.microsoft.com/office/drawing/2014/main" id="{49D5459A-A3F0-43A1-A353-20C1527EC2E6}"/>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
        <p:nvSpPr>
          <p:cNvPr id="13" name="Subtitle 2">
            <a:extLst>
              <a:ext uri="{FF2B5EF4-FFF2-40B4-BE49-F238E27FC236}">
                <a16:creationId xmlns:a16="http://schemas.microsoft.com/office/drawing/2014/main" id="{FA895A05-431F-437C-B83D-07C7AD89A4B4}"/>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Tree>
    <p:extLst>
      <p:ext uri="{BB962C8B-B14F-4D97-AF65-F5344CB8AC3E}">
        <p14:creationId xmlns:p14="http://schemas.microsoft.com/office/powerpoint/2010/main" val="3396946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with Subheading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Three-column with headings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92836"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92836"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4319928"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8220755"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4493664"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4493664"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8394491"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8394491"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58997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FA0B74CE-4B38-8F43-BD8C-5B73E395D670}" type="slidenum">
              <a:rPr lang="en-US" smtClean="0"/>
              <a:t>‹#›</a:t>
            </a:fld>
            <a:endParaRPr lang="en-US" dirty="0"/>
          </a:p>
        </p:txBody>
      </p:sp>
    </p:spTree>
    <p:extLst>
      <p:ext uri="{BB962C8B-B14F-4D97-AF65-F5344CB8AC3E}">
        <p14:creationId xmlns:p14="http://schemas.microsoft.com/office/powerpoint/2010/main" val="114556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Section Header - Color set 2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E379F-12C5-7A5C-1611-41C03A79441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dirty="0"/>
          </a:p>
        </p:txBody>
      </p:sp>
      <p:sp>
        <p:nvSpPr>
          <p:cNvPr id="7" name="TextBox 6">
            <a:extLst>
              <a:ext uri="{FF2B5EF4-FFF2-40B4-BE49-F238E27FC236}">
                <a16:creationId xmlns:a16="http://schemas.microsoft.com/office/drawing/2014/main" id="{3CD48569-9D9B-4C83-83B3-9BD947695B74}"/>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32BBFBBD-4768-A624-0806-A5C24ADF42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11005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3346184565"/>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F1EA2B-436E-F4F7-4141-F6B3DAC96C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208256" cy="6867144"/>
          </a:xfrm>
          <a:prstGeom prst="rect">
            <a:avLst/>
          </a:prstGeom>
        </p:spPr>
      </p:pic>
      <p:sp>
        <p:nvSpPr>
          <p:cNvPr id="14" name="Title 1">
            <a:extLst>
              <a:ext uri="{FF2B5EF4-FFF2-40B4-BE49-F238E27FC236}">
                <a16:creationId xmlns:a16="http://schemas.microsoft.com/office/drawing/2014/main" id="{8E146A33-CBE5-3B43-B20A-944283D417F8}"/>
              </a:ext>
            </a:extLst>
          </p:cNvPr>
          <p:cNvSpPr>
            <a:spLocks noGrp="1"/>
          </p:cNvSpPr>
          <p:nvPr>
            <p:ph type="ctrTitle" hasCustomPrompt="1"/>
          </p:nvPr>
        </p:nvSpPr>
        <p:spPr>
          <a:xfrm>
            <a:off x="609601"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6D45687-231F-F045-B89C-A750D14C3997}"/>
              </a:ext>
            </a:extLst>
          </p:cNvPr>
          <p:cNvSpPr>
            <a:spLocks noGrp="1"/>
          </p:cNvSpPr>
          <p:nvPr>
            <p:ph type="subTitle" idx="1" hasCustomPrompt="1"/>
          </p:nvPr>
        </p:nvSpPr>
        <p:spPr>
          <a:xfrm>
            <a:off x="609599" y="2906722"/>
            <a:ext cx="6460999"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1986E1D-DC31-B24C-8EC8-CD82817A4E61}"/>
              </a:ext>
            </a:extLst>
          </p:cNvPr>
          <p:cNvSpPr>
            <a:spLocks noGrp="1"/>
          </p:cNvSpPr>
          <p:nvPr>
            <p:ph type="body" sz="quarter" idx="10" hasCustomPrompt="1"/>
          </p:nvPr>
        </p:nvSpPr>
        <p:spPr>
          <a:xfrm>
            <a:off x="609597" y="1729422"/>
            <a:ext cx="6477003" cy="355482"/>
          </a:xfrm>
        </p:spPr>
        <p:txBody>
          <a:bodyPr wrap="square"/>
          <a:lstStyle>
            <a:lvl1pPr marL="0" indent="0">
              <a:spcAft>
                <a:spcPts val="0"/>
              </a:spcAft>
              <a:buNone/>
              <a:defRPr sz="1900" b="1" i="0" cap="all" spc="300" baseline="0">
                <a:solidFill>
                  <a:srgbClr val="BBF8FF"/>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marL="0" marR="0" lvl="0" indent="0" algn="l" defTabSz="914354" rtl="0" eaLnBrk="1" fontAlgn="auto" latinLnBrk="0" hangingPunct="1">
              <a:lnSpc>
                <a:spcPct val="90000"/>
              </a:lnSpc>
              <a:spcBef>
                <a:spcPts val="0"/>
              </a:spcBef>
              <a:spcAft>
                <a:spcPts val="0"/>
              </a:spcAft>
              <a:buClrTx/>
              <a:buSzPct val="90000"/>
              <a:buFont typeface="Arial" panose="020B0604020202020204" pitchFamily="34" charset="0"/>
              <a:buNone/>
              <a:tabLst/>
              <a:defRPr/>
            </a:pPr>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4" y="551424"/>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9" y="4349712"/>
            <a:ext cx="3797303"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9" y="4762503"/>
            <a:ext cx="3797303"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5"/>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11651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Title Slide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F1EA2B-436E-F4F7-4141-F6B3DAC96C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208256" cy="6867144"/>
          </a:xfrm>
          <a:prstGeom prst="rect">
            <a:avLst/>
          </a:prstGeom>
        </p:spPr>
      </p:pic>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5"/>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226112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6975A-55C1-B9D9-C2F0-CE53578EAD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10759"/>
            <a:ext cx="12224511" cy="6876288"/>
          </a:xfrm>
          <a:prstGeom prst="rect">
            <a:avLst/>
          </a:prstGeom>
        </p:spPr>
      </p:pic>
      <p:sp>
        <p:nvSpPr>
          <p:cNvPr id="14" name="Title 1">
            <a:extLst>
              <a:ext uri="{FF2B5EF4-FFF2-40B4-BE49-F238E27FC236}">
                <a16:creationId xmlns:a16="http://schemas.microsoft.com/office/drawing/2014/main" id="{36AE1AEA-593B-894A-B38A-F72139FF4638}"/>
              </a:ext>
            </a:extLst>
          </p:cNvPr>
          <p:cNvSpPr>
            <a:spLocks noGrp="1"/>
          </p:cNvSpPr>
          <p:nvPr>
            <p:ph type="ctrTitle" hasCustomPrompt="1"/>
          </p:nvPr>
        </p:nvSpPr>
        <p:spPr>
          <a:xfrm>
            <a:off x="609601"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DB1D3F9F-DA5D-F94D-9B05-D994315A9E7B}"/>
              </a:ext>
            </a:extLst>
          </p:cNvPr>
          <p:cNvSpPr>
            <a:spLocks noGrp="1"/>
          </p:cNvSpPr>
          <p:nvPr>
            <p:ph type="subTitle" idx="1" hasCustomPrompt="1"/>
          </p:nvPr>
        </p:nvSpPr>
        <p:spPr>
          <a:xfrm>
            <a:off x="609599" y="2906722"/>
            <a:ext cx="6460999"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A30145AB-12A1-3C44-90EB-F748543442EF}"/>
              </a:ext>
            </a:extLst>
          </p:cNvPr>
          <p:cNvSpPr>
            <a:spLocks noGrp="1"/>
          </p:cNvSpPr>
          <p:nvPr>
            <p:ph type="body" sz="quarter" idx="10" hasCustomPrompt="1"/>
          </p:nvPr>
        </p:nvSpPr>
        <p:spPr>
          <a:xfrm>
            <a:off x="609597" y="1729419"/>
            <a:ext cx="6477003" cy="355482"/>
          </a:xfrm>
        </p:spPr>
        <p:txBody>
          <a:bodyPr wrap="square"/>
          <a:lstStyle>
            <a:lvl1pPr marL="0" indent="0">
              <a:spcAft>
                <a:spcPts val="0"/>
              </a:spcAft>
              <a:buNone/>
              <a:defRPr sz="1900" b="1" i="0" cap="all" spc="300" baseline="0">
                <a:solidFill>
                  <a:srgbClr val="BBF8FF"/>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4" y="551424"/>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9" y="4349712"/>
            <a:ext cx="3797303"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9" y="4762503"/>
            <a:ext cx="3797303"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4" name="TextBox 3">
            <a:extLst>
              <a:ext uri="{FF2B5EF4-FFF2-40B4-BE49-F238E27FC236}">
                <a16:creationId xmlns:a16="http://schemas.microsoft.com/office/drawing/2014/main" id="{6652713A-DA80-CADD-F58E-194A1D3B06DD}"/>
              </a:ext>
            </a:extLst>
          </p:cNvPr>
          <p:cNvSpPr txBox="1"/>
          <p:nvPr userDrawn="1"/>
        </p:nvSpPr>
        <p:spPr>
          <a:xfrm>
            <a:off x="609600" y="6389815"/>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57308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BE5010-C72B-6AA5-45EF-8CAF28B485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8096" cy="6900417"/>
          </a:xfrm>
          <a:prstGeom prst="rect">
            <a:avLst/>
          </a:prstGeom>
        </p:spPr>
      </p:pic>
      <p:sp>
        <p:nvSpPr>
          <p:cNvPr id="14" name="Title 1">
            <a:extLst>
              <a:ext uri="{FF2B5EF4-FFF2-40B4-BE49-F238E27FC236}">
                <a16:creationId xmlns:a16="http://schemas.microsoft.com/office/drawing/2014/main" id="{F0552714-6094-E444-9D75-860B36F5658C}"/>
              </a:ext>
            </a:extLst>
          </p:cNvPr>
          <p:cNvSpPr>
            <a:spLocks noGrp="1"/>
          </p:cNvSpPr>
          <p:nvPr>
            <p:ph type="ctrTitle" hasCustomPrompt="1"/>
          </p:nvPr>
        </p:nvSpPr>
        <p:spPr>
          <a:xfrm>
            <a:off x="609598" y="2126159"/>
            <a:ext cx="559241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AB88BC18-7FE8-A34E-B752-6BA0D4FCE39F}"/>
              </a:ext>
            </a:extLst>
          </p:cNvPr>
          <p:cNvSpPr>
            <a:spLocks noGrp="1"/>
          </p:cNvSpPr>
          <p:nvPr>
            <p:ph type="subTitle" idx="1" hasCustomPrompt="1"/>
          </p:nvPr>
        </p:nvSpPr>
        <p:spPr>
          <a:xfrm>
            <a:off x="609598" y="2906722"/>
            <a:ext cx="5592419"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942AF0B7-7B9C-474D-9EFD-A58F6E298A26}"/>
              </a:ext>
            </a:extLst>
          </p:cNvPr>
          <p:cNvSpPr>
            <a:spLocks noGrp="1"/>
          </p:cNvSpPr>
          <p:nvPr>
            <p:ph type="body" sz="quarter" idx="10" hasCustomPrompt="1"/>
          </p:nvPr>
        </p:nvSpPr>
        <p:spPr>
          <a:xfrm>
            <a:off x="609598" y="1729419"/>
            <a:ext cx="5592419" cy="355482"/>
          </a:xfrm>
        </p:spPr>
        <p:txBody>
          <a:bodyPr wrap="square"/>
          <a:lstStyle>
            <a:lvl1pPr marL="0" indent="0">
              <a:spcAft>
                <a:spcPts val="0"/>
              </a:spcAft>
              <a:buNone/>
              <a:defRPr sz="1900" b="1" i="0" cap="all" spc="300" baseline="0">
                <a:solidFill>
                  <a:srgbClr val="BBF8FF"/>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4" y="551424"/>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9" y="4349712"/>
            <a:ext cx="3797303"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9" y="4762503"/>
            <a:ext cx="3797303"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09296637-A9C8-94DD-5888-4393B4B58911}"/>
              </a:ext>
            </a:extLst>
          </p:cNvPr>
          <p:cNvSpPr txBox="1"/>
          <p:nvPr userDrawn="1"/>
        </p:nvSpPr>
        <p:spPr>
          <a:xfrm>
            <a:off x="609600" y="6389815"/>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276398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D28735-3FA9-5BD4-2A3E-14876DBF0B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8096" cy="6900416"/>
          </a:xfrm>
          <a:prstGeom prst="rect">
            <a:avLst/>
          </a:prstGeom>
        </p:spPr>
      </p:pic>
      <p:sp>
        <p:nvSpPr>
          <p:cNvPr id="14" name="Title 1">
            <a:extLst>
              <a:ext uri="{FF2B5EF4-FFF2-40B4-BE49-F238E27FC236}">
                <a16:creationId xmlns:a16="http://schemas.microsoft.com/office/drawing/2014/main" id="{369C1DA6-582F-C045-8A8B-FB10B8C0F013}"/>
              </a:ext>
            </a:extLst>
          </p:cNvPr>
          <p:cNvSpPr>
            <a:spLocks noGrp="1"/>
          </p:cNvSpPr>
          <p:nvPr>
            <p:ph type="ctrTitle" hasCustomPrompt="1"/>
          </p:nvPr>
        </p:nvSpPr>
        <p:spPr>
          <a:xfrm>
            <a:off x="609601"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880A819-065B-214D-AE66-1936E37CB4B3}"/>
              </a:ext>
            </a:extLst>
          </p:cNvPr>
          <p:cNvSpPr>
            <a:spLocks noGrp="1"/>
          </p:cNvSpPr>
          <p:nvPr>
            <p:ph type="subTitle" idx="1" hasCustomPrompt="1"/>
          </p:nvPr>
        </p:nvSpPr>
        <p:spPr>
          <a:xfrm>
            <a:off x="609599" y="2906722"/>
            <a:ext cx="6460999"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A28BE9A8-3418-A74C-9C6C-179B2806B9BF}"/>
              </a:ext>
            </a:extLst>
          </p:cNvPr>
          <p:cNvSpPr>
            <a:spLocks noGrp="1"/>
          </p:cNvSpPr>
          <p:nvPr>
            <p:ph type="body" sz="quarter" idx="10" hasCustomPrompt="1"/>
          </p:nvPr>
        </p:nvSpPr>
        <p:spPr>
          <a:xfrm>
            <a:off x="609597" y="1729419"/>
            <a:ext cx="6477003" cy="355482"/>
          </a:xfrm>
        </p:spPr>
        <p:txBody>
          <a:bodyPr wrap="square"/>
          <a:lstStyle>
            <a:lvl1pPr marL="0" indent="0">
              <a:spcAft>
                <a:spcPts val="0"/>
              </a:spcAft>
              <a:buNone/>
              <a:defRPr sz="1900" b="1" i="0" cap="all" spc="300" baseline="0">
                <a:solidFill>
                  <a:srgbClr val="BBF8FF"/>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4" y="551424"/>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9" y="4349712"/>
            <a:ext cx="3797303"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9" y="4762503"/>
            <a:ext cx="3797303"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4" name="TextBox 3">
            <a:extLst>
              <a:ext uri="{FF2B5EF4-FFF2-40B4-BE49-F238E27FC236}">
                <a16:creationId xmlns:a16="http://schemas.microsoft.com/office/drawing/2014/main" id="{0107AA9E-1A69-49F9-B551-1C97AC849BD1}"/>
              </a:ext>
            </a:extLst>
          </p:cNvPr>
          <p:cNvSpPr txBox="1"/>
          <p:nvPr userDrawn="1"/>
        </p:nvSpPr>
        <p:spPr>
          <a:xfrm>
            <a:off x="609600" y="6389815"/>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146409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358184"/>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9B006F4-7475-430B-A870-C1C31692D3CF}" type="datetime1">
              <a:rPr lang="en-US" smtClean="0"/>
              <a:t>6/10/25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5327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7B55BCF1-434B-4466-85A7-CEAC9A24015E}" type="datetime1">
              <a:rPr lang="en-US" smtClean="0"/>
              <a:t>6/10/25</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2589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hasCustomPrompt="1"/>
          </p:nvPr>
        </p:nvSpPr>
        <p:spPr>
          <a:xfrm>
            <a:off x="419100" y="342901"/>
            <a:ext cx="11430000" cy="647176"/>
          </a:xfrm>
        </p:spPr>
        <p:txBody>
          <a:bodyPr/>
          <a:lstStyle/>
          <a:p>
            <a:r>
              <a:rPr lang="en-US" dirty="0"/>
              <a:t>Three-column with content and images layout</a:t>
            </a:r>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90912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Only with Ar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3EDC1-F0BF-7E2E-2587-922F208A2D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203937" cy="690372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a:xfrm>
            <a:off x="838200" y="7092396"/>
            <a:ext cx="2743200" cy="365125"/>
          </a:xfrm>
        </p:spPr>
        <p:txBody>
          <a:bodyPr/>
          <a:lstStyle/>
          <a:p>
            <a:fld id="{9D5E0AE1-88A8-4AB2-83BC-1E4183509455}" type="datetime1">
              <a:rPr lang="en-US" smtClean="0"/>
              <a:t>6/10/25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a:xfrm>
            <a:off x="4038600" y="7092396"/>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1" y="6335091"/>
            <a:ext cx="348827" cy="208700"/>
          </a:xfrm>
          <a:prstGeom prst="rect">
            <a:avLst/>
          </a:prstGeom>
        </p:spPr>
      </p:pic>
      <p:sp>
        <p:nvSpPr>
          <p:cNvPr id="10" name="Title 1">
            <a:extLst>
              <a:ext uri="{FF2B5EF4-FFF2-40B4-BE49-F238E27FC236}">
                <a16:creationId xmlns:a16="http://schemas.microsoft.com/office/drawing/2014/main" id="{E80666E7-EABC-B64A-97A3-0764C18B3FB8}"/>
              </a:ext>
            </a:extLst>
          </p:cNvPr>
          <p:cNvSpPr>
            <a:spLocks noGrp="1"/>
          </p:cNvSpPr>
          <p:nvPr>
            <p:ph type="title" hasCustomPrompt="1"/>
          </p:nvPr>
        </p:nvSpPr>
        <p:spPr>
          <a:xfrm>
            <a:off x="609600" y="914402"/>
            <a:ext cx="4857549" cy="535531"/>
          </a:xfrm>
        </p:spPr>
        <p:txBody>
          <a:bodyPr/>
          <a:lstStyle>
            <a:lvl1pPr>
              <a:defRPr>
                <a:solidFill>
                  <a:schemeClr val="tx1"/>
                </a:solidFill>
              </a:defRPr>
            </a:lvl1pPr>
          </a:lstStyle>
          <a:p>
            <a:r>
              <a:rPr lang="en-US" dirty="0"/>
              <a:t>Title only layout with art</a:t>
            </a:r>
          </a:p>
        </p:txBody>
      </p:sp>
      <p:sp>
        <p:nvSpPr>
          <p:cNvPr id="3" name="TextBox 2">
            <a:extLst>
              <a:ext uri="{FF2B5EF4-FFF2-40B4-BE49-F238E27FC236}">
                <a16:creationId xmlns:a16="http://schemas.microsoft.com/office/drawing/2014/main" id="{63EB0D0C-B96C-47B4-51D0-23C3C9626B35}"/>
              </a:ext>
            </a:extLst>
          </p:cNvPr>
          <p:cNvSpPr txBox="1"/>
          <p:nvPr userDrawn="1"/>
        </p:nvSpPr>
        <p:spPr>
          <a:xfrm>
            <a:off x="1141084" y="6389815"/>
            <a:ext cx="2642070" cy="184666"/>
          </a:xfrm>
          <a:prstGeom prst="rect">
            <a:avLst/>
          </a:prstGeom>
          <a:noFill/>
        </p:spPr>
        <p:txBody>
          <a:bodyPr wrap="none" rtlCol="0">
            <a:spAutoFit/>
          </a:bodyPr>
          <a:lstStyle/>
          <a:p>
            <a:pPr algn="l"/>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C09C7244-04FA-4945-8501-81AE75998B9F}" type="datetimeyyyy">
              <a:rPr lang="en-US" sz="600" smtClean="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2025</a:t>
            </a:fld>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36161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33B69AD3-BEE8-4201-B8B7-774F4CE538E3}" type="datetime1">
              <a:rPr lang="en-US" smtClean="0"/>
              <a:t>6/10/25</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9605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9795F63D-41D0-4AEF-B2A0-64AB1BB523DA}" type="datetime1">
              <a:rPr lang="en-US" smtClean="0"/>
              <a:t>6/10/25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2918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576432"/>
          </a:xfrm>
        </p:spPr>
        <p:txBody>
          <a:bodyPr/>
          <a:lstStyle>
            <a:lvl1pPr marL="0" indent="0">
              <a:spcAft>
                <a:spcPts val="1800"/>
              </a:spcAft>
              <a:buNone/>
              <a:defRPr/>
            </a:lvl1pPr>
            <a:lvl2pPr marL="285737" indent="0">
              <a:spcAft>
                <a:spcPts val="1800"/>
              </a:spcAft>
              <a:buNone/>
              <a:defRPr/>
            </a:lvl2pPr>
            <a:lvl3pPr marL="628619" indent="0">
              <a:spcAft>
                <a:spcPts val="1800"/>
              </a:spcAft>
              <a:buNone/>
              <a:defRPr/>
            </a:lvl3pPr>
            <a:lvl4pPr marL="914354" indent="0">
              <a:spcAft>
                <a:spcPts val="1800"/>
              </a:spcAft>
              <a:buNone/>
              <a:defRPr/>
            </a:lvl4pPr>
            <a:lvl5pPr marL="1142942"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B1127053-0A62-43C5-9253-4AE50383ED69}" type="datetime1">
              <a:rPr lang="en-US" smtClean="0"/>
              <a:t>6/10/25</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9912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2"/>
            <a:ext cx="10972800" cy="2234457"/>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6F5079B2-1601-448B-8D8E-B6AFA8C82D91}" type="datetime1">
              <a:rPr lang="en-US" smtClean="0"/>
              <a:t>6/10/25</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4081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2576432"/>
          </a:xfrm>
        </p:spPr>
        <p:txBody>
          <a:bodyPr/>
          <a:lstStyle>
            <a:lvl1pPr marL="0" indent="0">
              <a:spcAft>
                <a:spcPts val="1800"/>
              </a:spcAft>
              <a:buNone/>
              <a:defRPr/>
            </a:lvl1pPr>
            <a:lvl2pPr marL="285737" indent="0">
              <a:spcAft>
                <a:spcPts val="1800"/>
              </a:spcAft>
              <a:buNone/>
              <a:defRPr/>
            </a:lvl2pPr>
            <a:lvl3pPr marL="628619" indent="0">
              <a:spcAft>
                <a:spcPts val="1800"/>
              </a:spcAft>
              <a:buNone/>
              <a:defRPr/>
            </a:lvl3pPr>
            <a:lvl4pPr marL="914354" indent="0">
              <a:spcAft>
                <a:spcPts val="1800"/>
              </a:spcAft>
              <a:buNone/>
              <a:defRPr/>
            </a:lvl4pPr>
            <a:lvl5pPr marL="1142942"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3932999A-556C-4DFD-BA3B-75E0A6C93D47}" type="datetime1">
              <a:rPr lang="en-US" smtClean="0"/>
              <a:t>6/10/25</a:t>
            </a:fld>
            <a:endParaRPr lang="en-US" dirty="0"/>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48765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2"/>
            <a:ext cx="10972800" cy="2234457"/>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5"/>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53467BE2-7FB1-46AD-BAC4-E2C591613979}" type="datetime1">
              <a:rPr lang="en-US" smtClean="0"/>
              <a:t>6/10/25</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65939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09507"/>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1"/>
            <a:ext cx="5334000" cy="1460571"/>
          </a:xfrm>
        </p:spPr>
        <p:txBody>
          <a:bodyPr/>
          <a:lstStyle>
            <a:lvl1pPr marL="0" indent="0">
              <a:spcAft>
                <a:spcPts val="1800"/>
              </a:spcAft>
              <a:buNone/>
              <a:defRPr sz="2400"/>
            </a:lvl1pPr>
            <a:lvl2pPr marL="285737" indent="0">
              <a:spcAft>
                <a:spcPts val="1800"/>
              </a:spcAft>
              <a:buNone/>
              <a:defRPr sz="2000"/>
            </a:lvl2pPr>
            <a:lvl3pPr marL="628619" indent="0">
              <a:spcAft>
                <a:spcPts val="1800"/>
              </a:spcAft>
              <a:buNone/>
              <a:defRPr sz="1800"/>
            </a:lvl3pPr>
            <a:lvl4pPr marL="914354" indent="0">
              <a:spcAft>
                <a:spcPts val="1800"/>
              </a:spcAft>
              <a:buNone/>
              <a:defRPr sz="1600"/>
            </a:lvl4pPr>
            <a:lvl5pPr marL="1142942"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7B67EB87-FC16-494F-BEB9-94D9647FFBE9}" type="datetime1">
              <a:rPr lang="en-US" smtClean="0"/>
              <a:t>6/10/25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13443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1" y="1714502"/>
            <a:ext cx="5248275" cy="2382532"/>
          </a:xfrm>
        </p:spPr>
        <p:txBody>
          <a:bodyPr/>
          <a:lstStyle>
            <a:lvl1pPr marL="0" indent="0">
              <a:spcAft>
                <a:spcPts val="1800"/>
              </a:spcAft>
              <a:buNone/>
              <a:defRPr sz="2400"/>
            </a:lvl1pPr>
            <a:lvl2pPr marL="285737" indent="0">
              <a:spcAft>
                <a:spcPts val="1800"/>
              </a:spcAft>
              <a:buNone/>
              <a:defRPr sz="2000"/>
            </a:lvl2pPr>
            <a:lvl3pPr marL="628619" indent="0">
              <a:spcAft>
                <a:spcPts val="1800"/>
              </a:spcAft>
              <a:buNone/>
              <a:defRPr sz="1800"/>
            </a:lvl3pPr>
            <a:lvl4pPr marL="914354" indent="0">
              <a:spcAft>
                <a:spcPts val="1800"/>
              </a:spcAft>
              <a:buNone/>
              <a:defRPr sz="1600"/>
            </a:lvl4pPr>
            <a:lvl5pPr marL="1142942"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7" y="1714499"/>
            <a:ext cx="5248276" cy="2382532"/>
          </a:xfrm>
        </p:spPr>
        <p:txBody>
          <a:bodyPr/>
          <a:lstStyle>
            <a:lvl1pPr marL="0" indent="0">
              <a:spcAft>
                <a:spcPts val="1800"/>
              </a:spcAft>
              <a:buNone/>
              <a:defRPr sz="2400"/>
            </a:lvl1pPr>
            <a:lvl2pPr marL="285737" indent="0">
              <a:spcAft>
                <a:spcPts val="1800"/>
              </a:spcAft>
              <a:buNone/>
              <a:defRPr sz="2000"/>
            </a:lvl2pPr>
            <a:lvl3pPr marL="628619" indent="0">
              <a:spcAft>
                <a:spcPts val="1800"/>
              </a:spcAft>
              <a:buNone/>
              <a:defRPr sz="1800"/>
            </a:lvl3pPr>
            <a:lvl4pPr marL="914354" indent="0">
              <a:spcAft>
                <a:spcPts val="1800"/>
              </a:spcAft>
              <a:buNone/>
              <a:defRPr sz="1600"/>
            </a:lvl4pPr>
            <a:lvl5pPr marL="1142942"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1518A566-2AC3-4520-816C-5E843CBCDCA4}" type="datetime1">
              <a:rPr lang="en-US" smtClean="0"/>
              <a:t>6/10/25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6102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9"/>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9" y="2141555"/>
            <a:ext cx="5248656" cy="10956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5"/>
            <a:ext cx="5248656" cy="10956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4BE9C5F5-C2AC-4282-873D-4585DB23F33E}" type="datetime1">
              <a:rPr lang="en-US" smtClean="0"/>
              <a:t>6/10/25</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031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lvl1pPr>
              <a:defRPr/>
            </a:lvl1pPr>
          </a:lstStyle>
          <a:p>
            <a:r>
              <a:rPr lang="en-US" dirty="0"/>
              <a:t>Three-box content layout</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50438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9"/>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9" y="2141553"/>
            <a:ext cx="3483864" cy="13449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3"/>
            <a:ext cx="3483864" cy="13449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3"/>
            <a:ext cx="3483864" cy="13449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20226B12-FC83-4370-8B12-5557A6FCC89E}" type="datetime1">
              <a:rPr lang="en-US" smtClean="0"/>
              <a:t>6/10/25</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29945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9"/>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9" y="3656031"/>
            <a:ext cx="3483864" cy="10956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1"/>
            <a:ext cx="3483864" cy="10956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1"/>
            <a:ext cx="3483864" cy="10956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5A914E01-92C1-49ED-B9E3-29DA6D01D8B9}" type="datetime1">
              <a:rPr lang="en-US" smtClean="0"/>
              <a:t>6/10/25</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77366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9"/>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9" y="2141555"/>
            <a:ext cx="2377440" cy="10956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5"/>
            <a:ext cx="2377440" cy="10956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5"/>
            <a:ext cx="2377440" cy="10956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5"/>
            <a:ext cx="2377440" cy="1095684"/>
          </a:xfrm>
        </p:spPr>
        <p:txBody>
          <a:bodyPr/>
          <a:lstStyle>
            <a:lvl1pPr marL="0" indent="0">
              <a:buNone/>
              <a:defRPr sz="1800"/>
            </a:lvl1pPr>
            <a:lvl2pPr marL="285737" indent="0">
              <a:buNone/>
              <a:defRPr sz="1600"/>
            </a:lvl2pPr>
            <a:lvl3pPr marL="628619" indent="0">
              <a:buNone/>
              <a:defRPr sz="1400"/>
            </a:lvl3pPr>
            <a:lvl4pPr marL="858796" indent="0">
              <a:buNone/>
              <a:defRPr sz="1200"/>
            </a:lvl4pPr>
            <a:lvl5pPr marL="1030237"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240BFC23-839D-47CB-946B-165D0D9BFB62}" type="datetime1">
              <a:rPr lang="en-US" smtClean="0"/>
              <a:t>6/10/25</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80495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9"/>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2" y="1714500"/>
            <a:ext cx="5372100" cy="4495799"/>
          </a:xfrm>
        </p:spPr>
        <p:txBody>
          <a:bodyPr>
            <a:noAutofit/>
          </a:bodyPr>
          <a:lstStyle>
            <a:lvl1pPr marL="0" indent="0">
              <a:buNone/>
              <a:defRPr sz="24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600" y="1714503"/>
            <a:ext cx="5372101" cy="313932"/>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C489D983-03C2-4769-969E-3E85F2A8E12F}" type="datetime1">
              <a:rPr lang="en-US" smtClean="0"/>
              <a:t>6/10/25</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59068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3"/>
            <a:ext cx="12192000" cy="6857999"/>
          </a:xfrm>
          <a:solidFill>
            <a:schemeClr val="bg2"/>
          </a:solidFill>
        </p:spPr>
        <p:txBody>
          <a:bodyPr anchor="ctr">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48775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42C616D-B386-43EA-85F7-9C0D396DE769}" type="datetime1">
              <a:rPr lang="en-US" smtClean="0"/>
              <a:t>6/10/25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5" y="2194560"/>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5" y="4059936"/>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Tree>
    <p:extLst>
      <p:ext uri="{BB962C8B-B14F-4D97-AF65-F5344CB8AC3E}">
        <p14:creationId xmlns:p14="http://schemas.microsoft.com/office/powerpoint/2010/main" val="144530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B36AB6-1572-468F-95AB-60249EC0F157}" type="datetime1">
              <a:rPr lang="en-US" smtClean="0"/>
              <a:t>6/10/25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sz="1351" b="0" i="0" dirty="0">
              <a:solidFill>
                <a:schemeClr val="tx1"/>
              </a:solidFill>
              <a:latin typeface="Amazon Ember Display" panose="020F0603020204020204" pitchFamily="34" charset="0"/>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5" y="2194560"/>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5" y="4059936"/>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37" indent="0">
              <a:buNone/>
              <a:defRPr/>
            </a:lvl2pPr>
            <a:lvl3pPr marL="628619" indent="0">
              <a:buNone/>
              <a:defRPr/>
            </a:lvl3pPr>
            <a:lvl4pPr marL="858796" indent="0">
              <a:buNone/>
              <a:defRPr/>
            </a:lvl4pPr>
            <a:lvl5pPr marL="1030237" indent="0">
              <a:buNone/>
              <a:defRPr/>
            </a:lvl5pPr>
          </a:lstStyle>
          <a:p>
            <a:pPr lvl="0"/>
            <a:r>
              <a:rPr lang="en-US" dirty="0"/>
              <a:t>Click photo icon to add logo</a:t>
            </a:r>
          </a:p>
        </p:txBody>
      </p:sp>
    </p:spTree>
    <p:extLst>
      <p:ext uri="{BB962C8B-B14F-4D97-AF65-F5344CB8AC3E}">
        <p14:creationId xmlns:p14="http://schemas.microsoft.com/office/powerpoint/2010/main" val="73761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1" y="1714502"/>
            <a:ext cx="5248275" cy="204055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7" y="1714502"/>
            <a:ext cx="5248276" cy="204055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467A3842-D09D-4979-9390-1B162738D5DE}" type="datetime1">
              <a:rPr lang="en-US" smtClean="0"/>
              <a:t>6/10/25</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55311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1" y="2133602"/>
            <a:ext cx="5248275" cy="2382532"/>
          </a:xfrm>
        </p:spPr>
        <p:txBody>
          <a:bodyPr/>
          <a:lstStyle>
            <a:lvl1pPr marL="0" indent="0">
              <a:spcAft>
                <a:spcPts val="1800"/>
              </a:spcAft>
              <a:buNone/>
              <a:defRPr sz="2400"/>
            </a:lvl1pPr>
            <a:lvl2pPr marL="285737" indent="0">
              <a:spcAft>
                <a:spcPts val="1800"/>
              </a:spcAft>
              <a:buNone/>
              <a:defRPr sz="2000"/>
            </a:lvl2pPr>
            <a:lvl3pPr marL="628619" indent="0">
              <a:spcAft>
                <a:spcPts val="1800"/>
              </a:spcAft>
              <a:buNone/>
              <a:defRPr sz="1800"/>
            </a:lvl3pPr>
            <a:lvl4pPr marL="914354" indent="0">
              <a:spcAft>
                <a:spcPts val="1800"/>
              </a:spcAft>
              <a:buNone/>
              <a:defRPr sz="1600"/>
            </a:lvl4pPr>
            <a:lvl5pPr marL="1142942"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7" y="2133599"/>
            <a:ext cx="5248276" cy="2382532"/>
          </a:xfrm>
        </p:spPr>
        <p:txBody>
          <a:bodyPr/>
          <a:lstStyle>
            <a:lvl1pPr marL="0" indent="0">
              <a:spcAft>
                <a:spcPts val="1800"/>
              </a:spcAft>
              <a:buNone/>
              <a:defRPr sz="2400"/>
            </a:lvl1pPr>
            <a:lvl2pPr marL="285737" indent="0">
              <a:spcAft>
                <a:spcPts val="1800"/>
              </a:spcAft>
              <a:buNone/>
              <a:defRPr sz="2000"/>
            </a:lvl2pPr>
            <a:lvl3pPr marL="628619" indent="0">
              <a:spcAft>
                <a:spcPts val="1800"/>
              </a:spcAft>
              <a:buNone/>
              <a:defRPr sz="1800"/>
            </a:lvl3pPr>
            <a:lvl4pPr marL="914354" indent="0">
              <a:spcAft>
                <a:spcPts val="1800"/>
              </a:spcAft>
              <a:buNone/>
              <a:defRPr sz="1600"/>
            </a:lvl4pPr>
            <a:lvl5pPr marL="1142942"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14C75802-59BE-499E-9004-6229071DDB7A}" type="datetime1">
              <a:rPr lang="en-US" smtClean="0"/>
              <a:t>6/10/25</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98076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1" y="2133603"/>
            <a:ext cx="5248275" cy="204055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7" y="2133602"/>
            <a:ext cx="5248276" cy="204055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3D8B9BE3-2D48-4F87-8508-25E716860A72}" type="datetime1">
              <a:rPr lang="en-US" smtClean="0"/>
              <a:t>6/10/25</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84055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hasCustomPrompt="1"/>
          </p:nvPr>
        </p:nvSpPr>
        <p:spPr>
          <a:xfrm>
            <a:off x="419100" y="342901"/>
            <a:ext cx="11429999" cy="647176"/>
          </a:xfrm>
        </p:spPr>
        <p:txBody>
          <a:bodyPr/>
          <a:lstStyle/>
          <a:p>
            <a:r>
              <a:rPr lang="en-US" dirty="0"/>
              <a:t>Three-box content with images layout</a:t>
            </a:r>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33193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600" y="1944421"/>
            <a:ext cx="8067261" cy="19513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7" y="1981204"/>
            <a:ext cx="309563" cy="110736"/>
          </a:xfrm>
          <a:blipFill>
            <a:blip r:embed="rId2"/>
            <a:stretch>
              <a:fillRect/>
            </a:stretch>
          </a:blipFill>
        </p:spPr>
        <p:txBody>
          <a:bodyPr/>
          <a:lstStyle>
            <a:lvl1pPr marL="0" indent="0">
              <a:buNone/>
              <a:defRPr sz="133"/>
            </a:lvl1pPr>
            <a:lvl2pPr marL="228589" indent="0">
              <a:buNone/>
              <a:defRPr sz="1000"/>
            </a:lvl2pPr>
            <a:lvl3pPr marL="457178" indent="0">
              <a:buNone/>
              <a:defRPr sz="1000"/>
            </a:lvl3pPr>
            <a:lvl4pPr marL="685766" indent="0">
              <a:buNone/>
              <a:defRPr sz="1000"/>
            </a:lvl4pPr>
            <a:lvl5pPr marL="685766"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2" y="3274221"/>
            <a:ext cx="309563" cy="110736"/>
          </a:xfrm>
          <a:blipFill>
            <a:blip r:embed="rId3"/>
            <a:stretch>
              <a:fillRect/>
            </a:stretch>
          </a:blipFill>
        </p:spPr>
        <p:txBody>
          <a:bodyPr/>
          <a:lstStyle>
            <a:lvl1pPr marL="0" indent="0">
              <a:buNone/>
              <a:defRPr sz="133"/>
            </a:lvl1pPr>
            <a:lvl2pPr marL="228589" indent="0">
              <a:buNone/>
              <a:defRPr sz="1000"/>
            </a:lvl2pPr>
            <a:lvl3pPr marL="457178" indent="0">
              <a:buNone/>
              <a:defRPr sz="1000"/>
            </a:lvl3pPr>
            <a:lvl4pPr marL="685766" indent="0">
              <a:buNone/>
              <a:defRPr sz="1000"/>
            </a:lvl4pPr>
            <a:lvl5pPr marL="685766"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600"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600"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C72AA48C-018B-4348-9B53-EEBBFAF1CDCD}" type="datetime1">
              <a:rPr lang="en-US" smtClean="0"/>
              <a:t>6/10/25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08050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3AA402-8E88-8B59-8FEB-46F10B2420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7" y="1390"/>
            <a:ext cx="12198096" cy="6861428"/>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02650"/>
            <a:ext cx="7823200" cy="1452705"/>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A5EB534-6815-4F35-81DA-33A598FBFE07}" type="datetime1">
              <a:rPr lang="en-US" smtClean="0"/>
              <a:t>6/10/25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1" y="6335091"/>
            <a:ext cx="348827" cy="208700"/>
          </a:xfrm>
          <a:prstGeom prst="rect">
            <a:avLst/>
          </a:prstGeom>
        </p:spPr>
      </p:pic>
      <p:sp>
        <p:nvSpPr>
          <p:cNvPr id="3" name="TextBox 2">
            <a:extLst>
              <a:ext uri="{FF2B5EF4-FFF2-40B4-BE49-F238E27FC236}">
                <a16:creationId xmlns:a16="http://schemas.microsoft.com/office/drawing/2014/main" id="{0D8184D2-8E8C-D372-F258-CC28CAA14960}"/>
              </a:ext>
            </a:extLst>
          </p:cNvPr>
          <p:cNvSpPr txBox="1"/>
          <p:nvPr userDrawn="1"/>
        </p:nvSpPr>
        <p:spPr>
          <a:xfrm>
            <a:off x="1141084" y="6331718"/>
            <a:ext cx="2642070" cy="184666"/>
          </a:xfrm>
          <a:prstGeom prst="rect">
            <a:avLst/>
          </a:prstGeom>
          <a:noFill/>
        </p:spPr>
        <p:txBody>
          <a:bodyPr wrap="none" rtlCol="0">
            <a:spAutoFit/>
          </a:bodyPr>
          <a:lstStyle/>
          <a:p>
            <a:pPr algn="l"/>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C09C7244-04FA-4945-8501-81AE75998B9F}" type="datetimeyyyy">
              <a:rPr lang="en-US" sz="600" smtClean="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2025</a:t>
            </a:fld>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375942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05CBA-21D9-9FF4-162B-39BBAB85D0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11151"/>
            <a:ext cx="12208255" cy="6867144"/>
          </a:xfrm>
          <a:prstGeom prst="rect">
            <a:avLst/>
          </a:prstGeom>
        </p:spPr>
      </p:pic>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1E52918-C214-4029-97D2-4D0E7419635D}" type="datetime1">
              <a:rPr lang="en-US" smtClean="0"/>
              <a:t>6/10/25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1" y="6335091"/>
            <a:ext cx="348827" cy="208700"/>
          </a:xfrm>
          <a:prstGeom prst="rect">
            <a:avLst/>
          </a:prstGeom>
        </p:spPr>
      </p:pic>
      <p:sp>
        <p:nvSpPr>
          <p:cNvPr id="3" name="TextBox 2">
            <a:extLst>
              <a:ext uri="{FF2B5EF4-FFF2-40B4-BE49-F238E27FC236}">
                <a16:creationId xmlns:a16="http://schemas.microsoft.com/office/drawing/2014/main" id="{2EFF8680-BC34-F9BA-495C-EB868661D571}"/>
              </a:ext>
            </a:extLst>
          </p:cNvPr>
          <p:cNvSpPr txBox="1"/>
          <p:nvPr userDrawn="1"/>
        </p:nvSpPr>
        <p:spPr>
          <a:xfrm>
            <a:off x="1141084" y="6335091"/>
            <a:ext cx="2642070" cy="184666"/>
          </a:xfrm>
          <a:prstGeom prst="rect">
            <a:avLst/>
          </a:prstGeom>
          <a:noFill/>
        </p:spPr>
        <p:txBody>
          <a:bodyPr wrap="none" rtlCol="0">
            <a:spAutoFit/>
          </a:bodyPr>
          <a:lstStyle/>
          <a:p>
            <a:pPr algn="l"/>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C09C7244-04FA-4945-8501-81AE75998B9F}" type="datetimeyyyy">
              <a:rPr lang="en-US" sz="600" smtClean="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2025</a:t>
            </a:fld>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
        <p:nvSpPr>
          <p:cNvPr id="5" name="Title 1">
            <a:extLst>
              <a:ext uri="{FF2B5EF4-FFF2-40B4-BE49-F238E27FC236}">
                <a16:creationId xmlns:a16="http://schemas.microsoft.com/office/drawing/2014/main" id="{E11EC4EF-8E8A-1D3B-E3F9-5B1EC2348900}"/>
              </a:ext>
            </a:extLst>
          </p:cNvPr>
          <p:cNvSpPr>
            <a:spLocks noGrp="1"/>
          </p:cNvSpPr>
          <p:nvPr>
            <p:ph type="title" hasCustomPrompt="1"/>
          </p:nvPr>
        </p:nvSpPr>
        <p:spPr>
          <a:xfrm>
            <a:off x="609602" y="2702650"/>
            <a:ext cx="7252252" cy="1452705"/>
          </a:xfrm>
        </p:spPr>
        <p:txBody>
          <a:bodyPr anchor="ctr" anchorCtr="0"/>
          <a:lstStyle>
            <a:lvl1pPr>
              <a:defRPr sz="4800"/>
            </a:lvl1pPr>
          </a:lstStyle>
          <a:p>
            <a:r>
              <a:rPr lang="en-US" dirty="0"/>
              <a:t>Section layout: Enter section name here</a:t>
            </a:r>
          </a:p>
        </p:txBody>
      </p:sp>
    </p:spTree>
    <p:extLst>
      <p:ext uri="{BB962C8B-B14F-4D97-AF65-F5344CB8AC3E}">
        <p14:creationId xmlns:p14="http://schemas.microsoft.com/office/powerpoint/2010/main" val="165952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9B8696-E83C-E528-5BA7-F2FE915519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900416"/>
          </a:xfrm>
          <a:prstGeom prst="rect">
            <a:avLst/>
          </a:prstGeom>
        </p:spPr>
      </p:pic>
      <p:sp>
        <p:nvSpPr>
          <p:cNvPr id="10" name="Title 1">
            <a:extLst>
              <a:ext uri="{FF2B5EF4-FFF2-40B4-BE49-F238E27FC236}">
                <a16:creationId xmlns:a16="http://schemas.microsoft.com/office/drawing/2014/main" id="{C932DBD9-F3DF-EC42-86B5-E4D6703A893E}"/>
              </a:ext>
            </a:extLst>
          </p:cNvPr>
          <p:cNvSpPr>
            <a:spLocks noGrp="1"/>
          </p:cNvSpPr>
          <p:nvPr>
            <p:ph type="title" hasCustomPrompt="1"/>
          </p:nvPr>
        </p:nvSpPr>
        <p:spPr>
          <a:xfrm>
            <a:off x="609602" y="2702650"/>
            <a:ext cx="6348761" cy="1452705"/>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3F6C35DA-540C-42C9-84F9-D9DDA0E6D8BE}" type="datetime1">
              <a:rPr lang="en-US" smtClean="0"/>
              <a:t>6/10/25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1" y="6335091"/>
            <a:ext cx="348827" cy="208700"/>
          </a:xfrm>
          <a:prstGeom prst="rect">
            <a:avLst/>
          </a:prstGeom>
        </p:spPr>
      </p:pic>
      <p:sp>
        <p:nvSpPr>
          <p:cNvPr id="4" name="TextBox 3">
            <a:extLst>
              <a:ext uri="{FF2B5EF4-FFF2-40B4-BE49-F238E27FC236}">
                <a16:creationId xmlns:a16="http://schemas.microsoft.com/office/drawing/2014/main" id="{B58915F2-6062-E4E9-5E0C-621A5BE4DD9E}"/>
              </a:ext>
            </a:extLst>
          </p:cNvPr>
          <p:cNvSpPr txBox="1"/>
          <p:nvPr userDrawn="1"/>
        </p:nvSpPr>
        <p:spPr>
          <a:xfrm>
            <a:off x="1141084" y="6331718"/>
            <a:ext cx="2642070" cy="184666"/>
          </a:xfrm>
          <a:prstGeom prst="rect">
            <a:avLst/>
          </a:prstGeom>
          <a:noFill/>
        </p:spPr>
        <p:txBody>
          <a:bodyPr wrap="none" rtlCol="0">
            <a:spAutoFit/>
          </a:bodyPr>
          <a:lstStyle/>
          <a:p>
            <a:pPr algn="l"/>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C09C7244-04FA-4945-8501-81AE75998B9F}" type="datetimeyyyy">
              <a:rPr lang="en-US" sz="600" smtClean="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2025</a:t>
            </a:fld>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38211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2"/>
            <a:ext cx="10972800" cy="1711580"/>
          </a:xfrm>
        </p:spPr>
        <p:txBody>
          <a:bodyPr/>
          <a:lstStyle>
            <a:lvl1pPr marL="0" indent="0">
              <a:spcAft>
                <a:spcPts val="600"/>
              </a:spcAft>
              <a:buNone/>
              <a:defRPr sz="1800" b="0" i="0">
                <a:latin typeface="Amazon Ember Display" panose="020F0603020204020204" pitchFamily="34" charset="0"/>
              </a:defRPr>
            </a:lvl1pPr>
            <a:lvl2pPr marL="228589" indent="0">
              <a:spcAft>
                <a:spcPts val="600"/>
              </a:spcAft>
              <a:buNone/>
              <a:defRPr sz="1800" b="0" i="0">
                <a:latin typeface="Amazon Ember Display" panose="020F0603020204020204" pitchFamily="34" charset="0"/>
              </a:defRPr>
            </a:lvl2pPr>
            <a:lvl3pPr marL="457178" indent="0">
              <a:spcAft>
                <a:spcPts val="600"/>
              </a:spcAft>
              <a:buNone/>
              <a:defRPr sz="1800" b="0" i="0">
                <a:latin typeface="Amazon Ember Display" panose="020F0603020204020204" pitchFamily="34" charset="0"/>
              </a:defRPr>
            </a:lvl3pPr>
            <a:lvl4pPr marL="685766" indent="0">
              <a:spcAft>
                <a:spcPts val="600"/>
              </a:spcAft>
              <a:buNone/>
              <a:defRPr sz="1800" b="0" i="0">
                <a:latin typeface="Amazon Ember Display" panose="020F0603020204020204" pitchFamily="34" charset="0"/>
              </a:defRPr>
            </a:lvl4pPr>
            <a:lvl5pPr marL="914354" indent="0">
              <a:spcAft>
                <a:spcPts val="600"/>
              </a:spcAft>
              <a:buNone/>
              <a:defRPr sz="1800" b="0" i="0">
                <a:latin typeface="Amazon Ember Display" panose="020F0603020204020204" pitchFamily="34"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69502ED4-97CF-400E-BE2B-C9F71F38D850}" type="datetime1">
              <a:rPr lang="en-US" smtClean="0"/>
              <a:t>6/10/25</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8237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1" y="1714502"/>
            <a:ext cx="5248275" cy="1711580"/>
          </a:xfrm>
        </p:spPr>
        <p:txBody>
          <a:bodyPr/>
          <a:lstStyle>
            <a:lvl1pPr marL="0" indent="0">
              <a:spcAft>
                <a:spcPts val="600"/>
              </a:spcAft>
              <a:buNone/>
              <a:defRPr sz="1800" b="0" i="0">
                <a:latin typeface="Amazon Ember Display" panose="020F0603020204020204" pitchFamily="34" charset="0"/>
              </a:defRPr>
            </a:lvl1pPr>
            <a:lvl2pPr marL="228589" indent="0">
              <a:spcAft>
                <a:spcPts val="600"/>
              </a:spcAft>
              <a:buNone/>
              <a:defRPr sz="1800" b="0" i="0">
                <a:latin typeface="Amazon Ember Display" panose="020F0603020204020204" pitchFamily="34" charset="0"/>
              </a:defRPr>
            </a:lvl2pPr>
            <a:lvl3pPr marL="457178" indent="0">
              <a:spcAft>
                <a:spcPts val="600"/>
              </a:spcAft>
              <a:buNone/>
              <a:defRPr sz="1800" b="0" i="0">
                <a:latin typeface="Amazon Ember Display" panose="020F0603020204020204" pitchFamily="34" charset="0"/>
              </a:defRPr>
            </a:lvl3pPr>
            <a:lvl4pPr marL="685766" indent="0">
              <a:spcAft>
                <a:spcPts val="600"/>
              </a:spcAft>
              <a:buNone/>
              <a:defRPr sz="1800" b="0" i="0">
                <a:latin typeface="Amazon Ember Display" panose="020F0603020204020204" pitchFamily="34" charset="0"/>
              </a:defRPr>
            </a:lvl4pPr>
            <a:lvl5pPr marL="914354" indent="0">
              <a:spcAft>
                <a:spcPts val="600"/>
              </a:spcAft>
              <a:buNone/>
              <a:defRPr sz="1800" b="0" i="0">
                <a:latin typeface="Amazon Ember Display" panose="020F0603020204020204" pitchFamily="34"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7" y="1714502"/>
            <a:ext cx="5248276" cy="1711580"/>
          </a:xfrm>
        </p:spPr>
        <p:txBody>
          <a:bodyPr/>
          <a:lstStyle>
            <a:lvl1pPr marL="0" indent="0">
              <a:spcAft>
                <a:spcPts val="600"/>
              </a:spcAft>
              <a:buNone/>
              <a:defRPr sz="1800" b="0" i="0">
                <a:latin typeface="Amazon Ember Display" panose="020F0603020204020204" pitchFamily="34" charset="0"/>
              </a:defRPr>
            </a:lvl1pPr>
            <a:lvl2pPr marL="228589" indent="0">
              <a:spcAft>
                <a:spcPts val="600"/>
              </a:spcAft>
              <a:buNone/>
              <a:defRPr sz="1800" b="0" i="0">
                <a:latin typeface="Amazon Ember Display" panose="020F0603020204020204" pitchFamily="34" charset="0"/>
              </a:defRPr>
            </a:lvl2pPr>
            <a:lvl3pPr marL="457178" indent="0">
              <a:spcAft>
                <a:spcPts val="600"/>
              </a:spcAft>
              <a:buNone/>
              <a:defRPr sz="1800" b="0" i="0">
                <a:latin typeface="Amazon Ember Display" panose="020F0603020204020204" pitchFamily="34" charset="0"/>
              </a:defRPr>
            </a:lvl3pPr>
            <a:lvl4pPr marL="685766" indent="0">
              <a:spcAft>
                <a:spcPts val="600"/>
              </a:spcAft>
              <a:buNone/>
              <a:defRPr sz="1800" b="0" i="0">
                <a:latin typeface="Amazon Ember Display" panose="020F0603020204020204" pitchFamily="34" charset="0"/>
              </a:defRPr>
            </a:lvl4pPr>
            <a:lvl5pPr marL="914354" indent="0">
              <a:spcAft>
                <a:spcPts val="600"/>
              </a:spcAft>
              <a:buNone/>
              <a:defRPr sz="1800" b="0" i="0">
                <a:latin typeface="Amazon Ember Display" panose="020F0603020204020204" pitchFamily="34"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2964FC0D-2B75-4167-9AE3-478503E96F3F}" type="datetime1">
              <a:rPr lang="en-US" smtClean="0"/>
              <a:t>6/10/25</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64305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3"/>
            <a:ext cx="6823869" cy="480131"/>
          </a:xfrm>
        </p:spPr>
        <p:txBody>
          <a:bodyPr/>
          <a:lstStyle>
            <a:lvl1pPr>
              <a:defRPr sz="28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563F413B-BBBC-4E19-B90B-5C8DA03512EA}" type="datetime1">
              <a:rPr lang="en-US" smtClean="0"/>
              <a:t>6/10/25</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600" y="2461212"/>
            <a:ext cx="6867525" cy="923331"/>
          </a:xfrm>
          <a:prstGeom prst="rect">
            <a:avLst/>
          </a:prstGeom>
          <a:noFill/>
        </p:spPr>
        <p:txBody>
          <a:bodyPr wrap="square" lIns="0" rtlCol="0">
            <a:noAutofit/>
          </a:bodyPr>
          <a:lstStyle/>
          <a:p>
            <a:r>
              <a:rPr lang="en-US" sz="4800" b="1" i="0" dirty="0">
                <a:latin typeface="Amazon Ember Display" panose="020F0603020204020204" pitchFamily="34" charset="0"/>
                <a:ea typeface="Amazon Ember Display" panose="020F0603020204020204" pitchFamily="34" charset="0"/>
                <a:cs typeface="Amazon Ember Display" panose="020F0603020204020204" pitchFamily="34" charset="0"/>
              </a:rPr>
              <a:t>Q&amp;A</a:t>
            </a:r>
          </a:p>
        </p:txBody>
      </p:sp>
    </p:spTree>
    <p:extLst>
      <p:ext uri="{BB962C8B-B14F-4D97-AF65-F5344CB8AC3E}">
        <p14:creationId xmlns:p14="http://schemas.microsoft.com/office/powerpoint/2010/main" val="277653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58050"/>
            <a:ext cx="7823200" cy="1341905"/>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158700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dirty="0"/>
              <a:t>Click icon to add media</a:t>
            </a:r>
          </a:p>
        </p:txBody>
      </p:sp>
    </p:spTree>
    <p:extLst>
      <p:ext uri="{BB962C8B-B14F-4D97-AF65-F5344CB8AC3E}">
        <p14:creationId xmlns:p14="http://schemas.microsoft.com/office/powerpoint/2010/main" val="3929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3"/>
            <a:ext cx="10972800" cy="6463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2" y="1714501"/>
            <a:ext cx="5372100" cy="2622256"/>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600" y="1725612"/>
            <a:ext cx="5372101" cy="313932"/>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Enter descriptive text here</a:t>
            </a:r>
          </a:p>
        </p:txBody>
      </p:sp>
    </p:spTree>
    <p:extLst>
      <p:ext uri="{BB962C8B-B14F-4D97-AF65-F5344CB8AC3E}">
        <p14:creationId xmlns:p14="http://schemas.microsoft.com/office/powerpoint/2010/main" val="152301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p>
            <a:r>
              <a:rPr lang="en-US" dirty="0"/>
              <a:t>Title, content, and three-column layout</a:t>
            </a:r>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21139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BE71D3-46E8-21E6-7716-5EF9DC9427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7" y="1390"/>
            <a:ext cx="12198096" cy="6861428"/>
          </a:xfrm>
          <a:prstGeom prst="rect">
            <a:avLst/>
          </a:prstGeom>
        </p:spPr>
      </p:pic>
      <p:sp>
        <p:nvSpPr>
          <p:cNvPr id="4" name="Text Placeholder 7">
            <a:extLst>
              <a:ext uri="{FF2B5EF4-FFF2-40B4-BE49-F238E27FC236}">
                <a16:creationId xmlns:a16="http://schemas.microsoft.com/office/drawing/2014/main" id="{D20077B7-BDB0-3242-33A3-8CECF76F9A53}"/>
              </a:ext>
            </a:extLst>
          </p:cNvPr>
          <p:cNvSpPr>
            <a:spLocks noGrp="1"/>
          </p:cNvSpPr>
          <p:nvPr>
            <p:ph type="body" sz="quarter" idx="10" hasCustomPrompt="1"/>
          </p:nvPr>
        </p:nvSpPr>
        <p:spPr>
          <a:xfrm>
            <a:off x="619126" y="3621643"/>
            <a:ext cx="1981201" cy="369332"/>
          </a:xfrm>
        </p:spPr>
        <p:txBody>
          <a:bodyPr anchor="b" anchorCtr="0"/>
          <a:lstStyle>
            <a:lvl1pPr marL="0" indent="0">
              <a:buNone/>
              <a:defRPr sz="2000"/>
            </a:lvl1pPr>
          </a:lstStyle>
          <a:p>
            <a:pPr lvl="0"/>
            <a:r>
              <a:rPr lang="en-US" dirty="0"/>
              <a:t>Speaker name</a:t>
            </a:r>
          </a:p>
        </p:txBody>
      </p:sp>
      <p:sp>
        <p:nvSpPr>
          <p:cNvPr id="5" name="Text Placeholder 9">
            <a:extLst>
              <a:ext uri="{FF2B5EF4-FFF2-40B4-BE49-F238E27FC236}">
                <a16:creationId xmlns:a16="http://schemas.microsoft.com/office/drawing/2014/main" id="{25CFADBE-B7A7-2FA4-451B-34C3CA133108}"/>
              </a:ext>
            </a:extLst>
          </p:cNvPr>
          <p:cNvSpPr>
            <a:spLocks noGrp="1"/>
          </p:cNvSpPr>
          <p:nvPr>
            <p:ph type="body" sz="quarter" idx="11" hasCustomPrompt="1"/>
          </p:nvPr>
        </p:nvSpPr>
        <p:spPr>
          <a:xfrm>
            <a:off x="619126"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6" name="Text Placeholder 7">
            <a:extLst>
              <a:ext uri="{FF2B5EF4-FFF2-40B4-BE49-F238E27FC236}">
                <a16:creationId xmlns:a16="http://schemas.microsoft.com/office/drawing/2014/main" id="{87441195-CC04-1AE3-2FC3-73AEF4AC0DEA}"/>
              </a:ext>
            </a:extLst>
          </p:cNvPr>
          <p:cNvSpPr>
            <a:spLocks noGrp="1"/>
          </p:cNvSpPr>
          <p:nvPr>
            <p:ph type="body" sz="quarter" idx="12" hasCustomPrompt="1"/>
          </p:nvPr>
        </p:nvSpPr>
        <p:spPr>
          <a:xfrm>
            <a:off x="2728914" y="3621643"/>
            <a:ext cx="1981201" cy="369332"/>
          </a:xfrm>
        </p:spPr>
        <p:txBody>
          <a:bodyPr anchor="b" anchorCtr="0"/>
          <a:lstStyle>
            <a:lvl1pPr marL="0" indent="0">
              <a:buNone/>
              <a:defRPr sz="2000"/>
            </a:lvl1pPr>
          </a:lstStyle>
          <a:p>
            <a:pPr lvl="0"/>
            <a:r>
              <a:rPr lang="en-US" dirty="0"/>
              <a:t>Speaker name</a:t>
            </a:r>
          </a:p>
        </p:txBody>
      </p:sp>
      <p:sp>
        <p:nvSpPr>
          <p:cNvPr id="7" name="Text Placeholder 9">
            <a:extLst>
              <a:ext uri="{FF2B5EF4-FFF2-40B4-BE49-F238E27FC236}">
                <a16:creationId xmlns:a16="http://schemas.microsoft.com/office/drawing/2014/main" id="{E59B0B32-6ABF-ACBB-1BDB-84AD7E2FCBD3}"/>
              </a:ext>
            </a:extLst>
          </p:cNvPr>
          <p:cNvSpPr>
            <a:spLocks noGrp="1"/>
          </p:cNvSpPr>
          <p:nvPr>
            <p:ph type="body" sz="quarter" idx="13" hasCustomPrompt="1"/>
          </p:nvPr>
        </p:nvSpPr>
        <p:spPr>
          <a:xfrm>
            <a:off x="2728914"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9" name="Text Placeholder 7">
            <a:extLst>
              <a:ext uri="{FF2B5EF4-FFF2-40B4-BE49-F238E27FC236}">
                <a16:creationId xmlns:a16="http://schemas.microsoft.com/office/drawing/2014/main" id="{28FE18FB-6912-20ED-6263-609DE5387C9D}"/>
              </a:ext>
            </a:extLst>
          </p:cNvPr>
          <p:cNvSpPr>
            <a:spLocks noGrp="1"/>
          </p:cNvSpPr>
          <p:nvPr>
            <p:ph type="body" sz="quarter" idx="14" hasCustomPrompt="1"/>
          </p:nvPr>
        </p:nvSpPr>
        <p:spPr>
          <a:xfrm>
            <a:off x="4838702" y="3621643"/>
            <a:ext cx="1981201" cy="369332"/>
          </a:xfrm>
        </p:spPr>
        <p:txBody>
          <a:bodyPr anchor="b" anchorCtr="0"/>
          <a:lstStyle>
            <a:lvl1pPr marL="0" indent="0">
              <a:buNone/>
              <a:defRPr sz="2000"/>
            </a:lvl1pPr>
          </a:lstStyle>
          <a:p>
            <a:pPr lvl="0"/>
            <a:r>
              <a:rPr lang="en-US" dirty="0"/>
              <a:t>Speaker name</a:t>
            </a:r>
          </a:p>
        </p:txBody>
      </p:sp>
      <p:sp>
        <p:nvSpPr>
          <p:cNvPr id="19" name="Text Placeholder 9">
            <a:extLst>
              <a:ext uri="{FF2B5EF4-FFF2-40B4-BE49-F238E27FC236}">
                <a16:creationId xmlns:a16="http://schemas.microsoft.com/office/drawing/2014/main" id="{7A530229-9387-B327-2FC6-3D177C955AC3}"/>
              </a:ext>
            </a:extLst>
          </p:cNvPr>
          <p:cNvSpPr>
            <a:spLocks noGrp="1"/>
          </p:cNvSpPr>
          <p:nvPr>
            <p:ph type="body" sz="quarter" idx="15" hasCustomPrompt="1"/>
          </p:nvPr>
        </p:nvSpPr>
        <p:spPr>
          <a:xfrm>
            <a:off x="4838702"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20" name="TextBox 19">
            <a:extLst>
              <a:ext uri="{FF2B5EF4-FFF2-40B4-BE49-F238E27FC236}">
                <a16:creationId xmlns:a16="http://schemas.microsoft.com/office/drawing/2014/main" id="{EF901A66-FC94-AA8A-E327-E676D2CEC02E}"/>
              </a:ext>
            </a:extLst>
          </p:cNvPr>
          <p:cNvSpPr txBox="1"/>
          <p:nvPr userDrawn="1"/>
        </p:nvSpPr>
        <p:spPr>
          <a:xfrm>
            <a:off x="609600" y="2461212"/>
            <a:ext cx="6867525" cy="923331"/>
          </a:xfrm>
          <a:prstGeom prst="rect">
            <a:avLst/>
          </a:prstGeom>
          <a:noFill/>
        </p:spPr>
        <p:txBody>
          <a:bodyPr wrap="square" lIns="0" rtlCol="0">
            <a:noAutofit/>
          </a:bodyPr>
          <a:lstStyle/>
          <a:p>
            <a:r>
              <a:rPr lang="en-US" sz="4800" b="1"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4" y="703824"/>
            <a:ext cx="1003173" cy="600189"/>
          </a:xfrm>
          <a:prstGeom prst="rect">
            <a:avLst/>
          </a:prstGeom>
        </p:spPr>
      </p:pic>
      <p:sp>
        <p:nvSpPr>
          <p:cNvPr id="2" name="TextBox 1">
            <a:extLst>
              <a:ext uri="{FF2B5EF4-FFF2-40B4-BE49-F238E27FC236}">
                <a16:creationId xmlns:a16="http://schemas.microsoft.com/office/drawing/2014/main" id="{FE976B06-4452-6996-5665-5110BBE53459}"/>
              </a:ext>
            </a:extLst>
          </p:cNvPr>
          <p:cNvSpPr txBox="1"/>
          <p:nvPr userDrawn="1"/>
        </p:nvSpPr>
        <p:spPr>
          <a:xfrm>
            <a:off x="609600" y="6389815"/>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182637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CF9AF0-BA0F-DF8B-2F71-2D17BE08A3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8096" cy="6900416"/>
          </a:xfrm>
          <a:prstGeom prst="rect">
            <a:avLst/>
          </a:prstGeom>
        </p:spPr>
      </p:pic>
      <p:sp>
        <p:nvSpPr>
          <p:cNvPr id="5" name="Text Placeholder 7">
            <a:extLst>
              <a:ext uri="{FF2B5EF4-FFF2-40B4-BE49-F238E27FC236}">
                <a16:creationId xmlns:a16="http://schemas.microsoft.com/office/drawing/2014/main" id="{019D24C2-89EC-04BA-03CB-858985C80332}"/>
              </a:ext>
            </a:extLst>
          </p:cNvPr>
          <p:cNvSpPr>
            <a:spLocks noGrp="1"/>
          </p:cNvSpPr>
          <p:nvPr>
            <p:ph type="body" sz="quarter" idx="10" hasCustomPrompt="1"/>
          </p:nvPr>
        </p:nvSpPr>
        <p:spPr>
          <a:xfrm>
            <a:off x="619126" y="3621643"/>
            <a:ext cx="1981201" cy="369332"/>
          </a:xfrm>
        </p:spPr>
        <p:txBody>
          <a:bodyPr anchor="b" anchorCtr="0"/>
          <a:lstStyle>
            <a:lvl1pPr marL="0" indent="0">
              <a:buNone/>
              <a:defRPr sz="2000"/>
            </a:lvl1pPr>
          </a:lstStyle>
          <a:p>
            <a:pPr lvl="0"/>
            <a:r>
              <a:rPr lang="en-US" dirty="0"/>
              <a:t>Speaker name</a:t>
            </a:r>
          </a:p>
        </p:txBody>
      </p:sp>
      <p:sp>
        <p:nvSpPr>
          <p:cNvPr id="6" name="Text Placeholder 9">
            <a:extLst>
              <a:ext uri="{FF2B5EF4-FFF2-40B4-BE49-F238E27FC236}">
                <a16:creationId xmlns:a16="http://schemas.microsoft.com/office/drawing/2014/main" id="{4762647A-830D-EFD9-B3BA-8E002BD5F4A7}"/>
              </a:ext>
            </a:extLst>
          </p:cNvPr>
          <p:cNvSpPr>
            <a:spLocks noGrp="1"/>
          </p:cNvSpPr>
          <p:nvPr>
            <p:ph type="body" sz="quarter" idx="11" hasCustomPrompt="1"/>
          </p:nvPr>
        </p:nvSpPr>
        <p:spPr>
          <a:xfrm>
            <a:off x="619126"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1280EE00-9EE6-7621-47F2-362D1BB7CB5D}"/>
              </a:ext>
            </a:extLst>
          </p:cNvPr>
          <p:cNvSpPr>
            <a:spLocks noGrp="1"/>
          </p:cNvSpPr>
          <p:nvPr>
            <p:ph type="body" sz="quarter" idx="12" hasCustomPrompt="1"/>
          </p:nvPr>
        </p:nvSpPr>
        <p:spPr>
          <a:xfrm>
            <a:off x="2728914" y="3621643"/>
            <a:ext cx="1981201" cy="369332"/>
          </a:xfrm>
        </p:spPr>
        <p:txBody>
          <a:bodyPr anchor="b" anchorCtr="0"/>
          <a:lstStyle>
            <a:lvl1pPr marL="0" indent="0">
              <a:buNone/>
              <a:defRPr sz="2000"/>
            </a:lvl1pPr>
          </a:lstStyle>
          <a:p>
            <a:pPr lvl="0"/>
            <a:r>
              <a:rPr lang="en-US" dirty="0"/>
              <a:t>Speaker name</a:t>
            </a:r>
          </a:p>
        </p:txBody>
      </p:sp>
      <p:sp>
        <p:nvSpPr>
          <p:cNvPr id="9" name="Text Placeholder 9">
            <a:extLst>
              <a:ext uri="{FF2B5EF4-FFF2-40B4-BE49-F238E27FC236}">
                <a16:creationId xmlns:a16="http://schemas.microsoft.com/office/drawing/2014/main" id="{073F6A72-9177-9567-0624-C505E0C17B35}"/>
              </a:ext>
            </a:extLst>
          </p:cNvPr>
          <p:cNvSpPr>
            <a:spLocks noGrp="1"/>
          </p:cNvSpPr>
          <p:nvPr>
            <p:ph type="body" sz="quarter" idx="13" hasCustomPrompt="1"/>
          </p:nvPr>
        </p:nvSpPr>
        <p:spPr>
          <a:xfrm>
            <a:off x="2728914"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15" name="Text Placeholder 7">
            <a:extLst>
              <a:ext uri="{FF2B5EF4-FFF2-40B4-BE49-F238E27FC236}">
                <a16:creationId xmlns:a16="http://schemas.microsoft.com/office/drawing/2014/main" id="{4E0EAEB6-0093-99F0-C4A3-0DF45E010438}"/>
              </a:ext>
            </a:extLst>
          </p:cNvPr>
          <p:cNvSpPr>
            <a:spLocks noGrp="1"/>
          </p:cNvSpPr>
          <p:nvPr>
            <p:ph type="body" sz="quarter" idx="14" hasCustomPrompt="1"/>
          </p:nvPr>
        </p:nvSpPr>
        <p:spPr>
          <a:xfrm>
            <a:off x="4838702" y="3621643"/>
            <a:ext cx="1981201" cy="369332"/>
          </a:xfrm>
        </p:spPr>
        <p:txBody>
          <a:bodyPr anchor="b" anchorCtr="0"/>
          <a:lstStyle>
            <a:lvl1pPr marL="0" indent="0">
              <a:buNone/>
              <a:defRPr sz="2000"/>
            </a:lvl1pPr>
          </a:lstStyle>
          <a:p>
            <a:pPr lvl="0"/>
            <a:r>
              <a:rPr lang="en-US" dirty="0"/>
              <a:t>Speaker name</a:t>
            </a:r>
          </a:p>
        </p:txBody>
      </p:sp>
      <p:sp>
        <p:nvSpPr>
          <p:cNvPr id="19" name="Text Placeholder 9">
            <a:extLst>
              <a:ext uri="{FF2B5EF4-FFF2-40B4-BE49-F238E27FC236}">
                <a16:creationId xmlns:a16="http://schemas.microsoft.com/office/drawing/2014/main" id="{CACD8EF5-B2D5-00BE-8216-C6C859D2E188}"/>
              </a:ext>
            </a:extLst>
          </p:cNvPr>
          <p:cNvSpPr>
            <a:spLocks noGrp="1"/>
          </p:cNvSpPr>
          <p:nvPr>
            <p:ph type="body" sz="quarter" idx="15" hasCustomPrompt="1"/>
          </p:nvPr>
        </p:nvSpPr>
        <p:spPr>
          <a:xfrm>
            <a:off x="4838702"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20" name="TextBox 19">
            <a:extLst>
              <a:ext uri="{FF2B5EF4-FFF2-40B4-BE49-F238E27FC236}">
                <a16:creationId xmlns:a16="http://schemas.microsoft.com/office/drawing/2014/main" id="{88E61178-ED4B-DE3E-A3CA-AF626511E8D3}"/>
              </a:ext>
            </a:extLst>
          </p:cNvPr>
          <p:cNvSpPr txBox="1"/>
          <p:nvPr userDrawn="1"/>
        </p:nvSpPr>
        <p:spPr>
          <a:xfrm>
            <a:off x="609600" y="2461212"/>
            <a:ext cx="6867525" cy="923331"/>
          </a:xfrm>
          <a:prstGeom prst="rect">
            <a:avLst/>
          </a:prstGeom>
          <a:noFill/>
        </p:spPr>
        <p:txBody>
          <a:bodyPr wrap="square" lIns="0" rtlCol="0">
            <a:noAutofit/>
          </a:bodyPr>
          <a:lstStyle/>
          <a:p>
            <a:r>
              <a:rPr lang="en-US" sz="4800" b="1"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4" y="703824"/>
            <a:ext cx="1003173" cy="600189"/>
          </a:xfrm>
          <a:prstGeom prst="rect">
            <a:avLst/>
          </a:prstGeom>
        </p:spPr>
      </p:pic>
      <p:sp>
        <p:nvSpPr>
          <p:cNvPr id="3" name="TextBox 2">
            <a:extLst>
              <a:ext uri="{FF2B5EF4-FFF2-40B4-BE49-F238E27FC236}">
                <a16:creationId xmlns:a16="http://schemas.microsoft.com/office/drawing/2014/main" id="{C4060F67-9545-05A5-629C-E706AC37BAB5}"/>
              </a:ext>
            </a:extLst>
          </p:cNvPr>
          <p:cNvSpPr txBox="1"/>
          <p:nvPr userDrawn="1"/>
        </p:nvSpPr>
        <p:spPr>
          <a:xfrm>
            <a:off x="609600" y="6389815"/>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407477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A90B7F-3797-4F71-C89A-ABD41A6216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 y="-38353"/>
            <a:ext cx="12300920" cy="6958584"/>
          </a:xfrm>
          <a:prstGeom prst="rect">
            <a:avLst/>
          </a:prstGeom>
        </p:spPr>
      </p:pic>
      <p:sp>
        <p:nvSpPr>
          <p:cNvPr id="5" name="Text Placeholder 7">
            <a:extLst>
              <a:ext uri="{FF2B5EF4-FFF2-40B4-BE49-F238E27FC236}">
                <a16:creationId xmlns:a16="http://schemas.microsoft.com/office/drawing/2014/main" id="{E6817657-F990-8A1A-3004-5A62C29755BE}"/>
              </a:ext>
            </a:extLst>
          </p:cNvPr>
          <p:cNvSpPr>
            <a:spLocks noGrp="1"/>
          </p:cNvSpPr>
          <p:nvPr>
            <p:ph type="body" sz="quarter" idx="10" hasCustomPrompt="1"/>
          </p:nvPr>
        </p:nvSpPr>
        <p:spPr>
          <a:xfrm>
            <a:off x="619126" y="3621643"/>
            <a:ext cx="1981201" cy="369332"/>
          </a:xfrm>
        </p:spPr>
        <p:txBody>
          <a:bodyPr anchor="b" anchorCtr="0"/>
          <a:lstStyle>
            <a:lvl1pPr marL="0" indent="0">
              <a:buNone/>
              <a:defRPr sz="2000"/>
            </a:lvl1pPr>
          </a:lstStyle>
          <a:p>
            <a:pPr lvl="0"/>
            <a:r>
              <a:rPr lang="en-US" dirty="0"/>
              <a:t>Speaker name</a:t>
            </a:r>
          </a:p>
        </p:txBody>
      </p:sp>
      <p:sp>
        <p:nvSpPr>
          <p:cNvPr id="6" name="Text Placeholder 9">
            <a:extLst>
              <a:ext uri="{FF2B5EF4-FFF2-40B4-BE49-F238E27FC236}">
                <a16:creationId xmlns:a16="http://schemas.microsoft.com/office/drawing/2014/main" id="{E8AA8C58-5225-F017-C4B4-74B0DE7B624B}"/>
              </a:ext>
            </a:extLst>
          </p:cNvPr>
          <p:cNvSpPr>
            <a:spLocks noGrp="1"/>
          </p:cNvSpPr>
          <p:nvPr>
            <p:ph type="body" sz="quarter" idx="11" hasCustomPrompt="1"/>
          </p:nvPr>
        </p:nvSpPr>
        <p:spPr>
          <a:xfrm>
            <a:off x="619126"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9A96D2EE-9D31-0B1B-4446-1E00CBD09667}"/>
              </a:ext>
            </a:extLst>
          </p:cNvPr>
          <p:cNvSpPr>
            <a:spLocks noGrp="1"/>
          </p:cNvSpPr>
          <p:nvPr>
            <p:ph type="body" sz="quarter" idx="12" hasCustomPrompt="1"/>
          </p:nvPr>
        </p:nvSpPr>
        <p:spPr>
          <a:xfrm>
            <a:off x="2728914" y="3621643"/>
            <a:ext cx="1981201" cy="369332"/>
          </a:xfrm>
        </p:spPr>
        <p:txBody>
          <a:bodyPr anchor="b" anchorCtr="0"/>
          <a:lstStyle>
            <a:lvl1pPr marL="0" indent="0">
              <a:buNone/>
              <a:defRPr sz="2000"/>
            </a:lvl1pPr>
          </a:lstStyle>
          <a:p>
            <a:pPr lvl="0"/>
            <a:r>
              <a:rPr lang="en-US" dirty="0"/>
              <a:t>Speaker name</a:t>
            </a:r>
          </a:p>
        </p:txBody>
      </p:sp>
      <p:sp>
        <p:nvSpPr>
          <p:cNvPr id="9" name="Text Placeholder 9">
            <a:extLst>
              <a:ext uri="{FF2B5EF4-FFF2-40B4-BE49-F238E27FC236}">
                <a16:creationId xmlns:a16="http://schemas.microsoft.com/office/drawing/2014/main" id="{E9E2EE2B-EDE7-CF59-8C40-13557E0A83AB}"/>
              </a:ext>
            </a:extLst>
          </p:cNvPr>
          <p:cNvSpPr>
            <a:spLocks noGrp="1"/>
          </p:cNvSpPr>
          <p:nvPr>
            <p:ph type="body" sz="quarter" idx="13" hasCustomPrompt="1"/>
          </p:nvPr>
        </p:nvSpPr>
        <p:spPr>
          <a:xfrm>
            <a:off x="2728914"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15" name="Text Placeholder 7">
            <a:extLst>
              <a:ext uri="{FF2B5EF4-FFF2-40B4-BE49-F238E27FC236}">
                <a16:creationId xmlns:a16="http://schemas.microsoft.com/office/drawing/2014/main" id="{A23F40F5-E2B9-BEA9-C1EF-B241A8C86129}"/>
              </a:ext>
            </a:extLst>
          </p:cNvPr>
          <p:cNvSpPr>
            <a:spLocks noGrp="1"/>
          </p:cNvSpPr>
          <p:nvPr>
            <p:ph type="body" sz="quarter" idx="14" hasCustomPrompt="1"/>
          </p:nvPr>
        </p:nvSpPr>
        <p:spPr>
          <a:xfrm>
            <a:off x="4838702" y="3621643"/>
            <a:ext cx="1981201" cy="369332"/>
          </a:xfrm>
        </p:spPr>
        <p:txBody>
          <a:bodyPr anchor="b" anchorCtr="0"/>
          <a:lstStyle>
            <a:lvl1pPr marL="0" indent="0">
              <a:buNone/>
              <a:defRPr sz="2000"/>
            </a:lvl1pPr>
          </a:lstStyle>
          <a:p>
            <a:pPr lvl="0"/>
            <a:r>
              <a:rPr lang="en-US" dirty="0"/>
              <a:t>Speaker name</a:t>
            </a:r>
          </a:p>
        </p:txBody>
      </p:sp>
      <p:sp>
        <p:nvSpPr>
          <p:cNvPr id="19" name="Text Placeholder 9">
            <a:extLst>
              <a:ext uri="{FF2B5EF4-FFF2-40B4-BE49-F238E27FC236}">
                <a16:creationId xmlns:a16="http://schemas.microsoft.com/office/drawing/2014/main" id="{1DBF4744-D8FC-8517-B271-2689374CEB78}"/>
              </a:ext>
            </a:extLst>
          </p:cNvPr>
          <p:cNvSpPr>
            <a:spLocks noGrp="1"/>
          </p:cNvSpPr>
          <p:nvPr>
            <p:ph type="body" sz="quarter" idx="15" hasCustomPrompt="1"/>
          </p:nvPr>
        </p:nvSpPr>
        <p:spPr>
          <a:xfrm>
            <a:off x="4838702"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20" name="TextBox 19">
            <a:extLst>
              <a:ext uri="{FF2B5EF4-FFF2-40B4-BE49-F238E27FC236}">
                <a16:creationId xmlns:a16="http://schemas.microsoft.com/office/drawing/2014/main" id="{58435C61-0145-90D4-7D45-30300BE1D050}"/>
              </a:ext>
            </a:extLst>
          </p:cNvPr>
          <p:cNvSpPr txBox="1"/>
          <p:nvPr userDrawn="1"/>
        </p:nvSpPr>
        <p:spPr>
          <a:xfrm>
            <a:off x="609600" y="2461212"/>
            <a:ext cx="6867525" cy="923331"/>
          </a:xfrm>
          <a:prstGeom prst="rect">
            <a:avLst/>
          </a:prstGeom>
          <a:noFill/>
        </p:spPr>
        <p:txBody>
          <a:bodyPr wrap="square" lIns="0" rtlCol="0">
            <a:noAutofit/>
          </a:bodyPr>
          <a:lstStyle/>
          <a:p>
            <a:r>
              <a:rPr lang="en-US" sz="4800" b="1"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4" y="703824"/>
            <a:ext cx="1003173" cy="600189"/>
          </a:xfrm>
          <a:prstGeom prst="rect">
            <a:avLst/>
          </a:prstGeom>
        </p:spPr>
      </p:pic>
      <p:sp>
        <p:nvSpPr>
          <p:cNvPr id="3" name="TextBox 2">
            <a:extLst>
              <a:ext uri="{FF2B5EF4-FFF2-40B4-BE49-F238E27FC236}">
                <a16:creationId xmlns:a16="http://schemas.microsoft.com/office/drawing/2014/main" id="{7BD8F90C-FE8A-2C85-1C10-7708649219EF}"/>
              </a:ext>
            </a:extLst>
          </p:cNvPr>
          <p:cNvSpPr txBox="1"/>
          <p:nvPr userDrawn="1"/>
        </p:nvSpPr>
        <p:spPr>
          <a:xfrm>
            <a:off x="609600" y="6389815"/>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25568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47A79E-E2F3-FEDA-8011-F3253C5634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7240" cy="6905591"/>
          </a:xfrm>
          <a:prstGeom prst="rect">
            <a:avLst/>
          </a:prstGeom>
        </p:spPr>
      </p:pic>
      <p:sp>
        <p:nvSpPr>
          <p:cNvPr id="5" name="Text Placeholder 7">
            <a:extLst>
              <a:ext uri="{FF2B5EF4-FFF2-40B4-BE49-F238E27FC236}">
                <a16:creationId xmlns:a16="http://schemas.microsoft.com/office/drawing/2014/main" id="{6BD66BDE-05C6-1CB2-EC3C-E82ACB2EC9AE}"/>
              </a:ext>
            </a:extLst>
          </p:cNvPr>
          <p:cNvSpPr>
            <a:spLocks noGrp="1"/>
          </p:cNvSpPr>
          <p:nvPr>
            <p:ph type="body" sz="quarter" idx="10" hasCustomPrompt="1"/>
          </p:nvPr>
        </p:nvSpPr>
        <p:spPr>
          <a:xfrm>
            <a:off x="619126" y="3621643"/>
            <a:ext cx="1981201" cy="369332"/>
          </a:xfrm>
        </p:spPr>
        <p:txBody>
          <a:bodyPr anchor="b" anchorCtr="0"/>
          <a:lstStyle>
            <a:lvl1pPr marL="0" indent="0">
              <a:buNone/>
              <a:defRPr sz="2000"/>
            </a:lvl1pPr>
          </a:lstStyle>
          <a:p>
            <a:pPr lvl="0"/>
            <a:r>
              <a:rPr lang="en-US" dirty="0"/>
              <a:t>Speaker name</a:t>
            </a:r>
          </a:p>
        </p:txBody>
      </p:sp>
      <p:sp>
        <p:nvSpPr>
          <p:cNvPr id="6" name="Text Placeholder 9">
            <a:extLst>
              <a:ext uri="{FF2B5EF4-FFF2-40B4-BE49-F238E27FC236}">
                <a16:creationId xmlns:a16="http://schemas.microsoft.com/office/drawing/2014/main" id="{2E129E98-CEFB-B1E4-A8BF-06BFF0C6C1D6}"/>
              </a:ext>
            </a:extLst>
          </p:cNvPr>
          <p:cNvSpPr>
            <a:spLocks noGrp="1"/>
          </p:cNvSpPr>
          <p:nvPr>
            <p:ph type="body" sz="quarter" idx="11" hasCustomPrompt="1"/>
          </p:nvPr>
        </p:nvSpPr>
        <p:spPr>
          <a:xfrm>
            <a:off x="619126"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A1EAFEC6-4EA5-9CCA-6E7D-81EEA24A49B5}"/>
              </a:ext>
            </a:extLst>
          </p:cNvPr>
          <p:cNvSpPr>
            <a:spLocks noGrp="1"/>
          </p:cNvSpPr>
          <p:nvPr>
            <p:ph type="body" sz="quarter" idx="12" hasCustomPrompt="1"/>
          </p:nvPr>
        </p:nvSpPr>
        <p:spPr>
          <a:xfrm>
            <a:off x="2728914" y="3621643"/>
            <a:ext cx="1981201" cy="369332"/>
          </a:xfrm>
        </p:spPr>
        <p:txBody>
          <a:bodyPr anchor="b" anchorCtr="0"/>
          <a:lstStyle>
            <a:lvl1pPr marL="0" indent="0">
              <a:buNone/>
              <a:defRPr sz="2000"/>
            </a:lvl1pPr>
          </a:lstStyle>
          <a:p>
            <a:pPr lvl="0"/>
            <a:r>
              <a:rPr lang="en-US" dirty="0"/>
              <a:t>Speaker name</a:t>
            </a:r>
          </a:p>
        </p:txBody>
      </p:sp>
      <p:sp>
        <p:nvSpPr>
          <p:cNvPr id="9" name="Text Placeholder 9">
            <a:extLst>
              <a:ext uri="{FF2B5EF4-FFF2-40B4-BE49-F238E27FC236}">
                <a16:creationId xmlns:a16="http://schemas.microsoft.com/office/drawing/2014/main" id="{FDF3090D-763D-05E8-1926-58AA8CD87183}"/>
              </a:ext>
            </a:extLst>
          </p:cNvPr>
          <p:cNvSpPr>
            <a:spLocks noGrp="1"/>
          </p:cNvSpPr>
          <p:nvPr>
            <p:ph type="body" sz="quarter" idx="13" hasCustomPrompt="1"/>
          </p:nvPr>
        </p:nvSpPr>
        <p:spPr>
          <a:xfrm>
            <a:off x="2728914"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15" name="Text Placeholder 7">
            <a:extLst>
              <a:ext uri="{FF2B5EF4-FFF2-40B4-BE49-F238E27FC236}">
                <a16:creationId xmlns:a16="http://schemas.microsoft.com/office/drawing/2014/main" id="{774342F2-3C2E-76F0-28CC-7D34096964FD}"/>
              </a:ext>
            </a:extLst>
          </p:cNvPr>
          <p:cNvSpPr>
            <a:spLocks noGrp="1"/>
          </p:cNvSpPr>
          <p:nvPr>
            <p:ph type="body" sz="quarter" idx="14" hasCustomPrompt="1"/>
          </p:nvPr>
        </p:nvSpPr>
        <p:spPr>
          <a:xfrm>
            <a:off x="4838702" y="3621643"/>
            <a:ext cx="1981201" cy="369332"/>
          </a:xfrm>
        </p:spPr>
        <p:txBody>
          <a:bodyPr anchor="b" anchorCtr="0"/>
          <a:lstStyle>
            <a:lvl1pPr marL="0" indent="0">
              <a:buNone/>
              <a:defRPr sz="2000"/>
            </a:lvl1pPr>
          </a:lstStyle>
          <a:p>
            <a:pPr lvl="0"/>
            <a:r>
              <a:rPr lang="en-US" dirty="0"/>
              <a:t>Speaker name</a:t>
            </a:r>
          </a:p>
        </p:txBody>
      </p:sp>
      <p:sp>
        <p:nvSpPr>
          <p:cNvPr id="19" name="Text Placeholder 9">
            <a:extLst>
              <a:ext uri="{FF2B5EF4-FFF2-40B4-BE49-F238E27FC236}">
                <a16:creationId xmlns:a16="http://schemas.microsoft.com/office/drawing/2014/main" id="{BE6F8561-C271-AEB9-C7D8-A243108667DF}"/>
              </a:ext>
            </a:extLst>
          </p:cNvPr>
          <p:cNvSpPr>
            <a:spLocks noGrp="1"/>
          </p:cNvSpPr>
          <p:nvPr>
            <p:ph type="body" sz="quarter" idx="15" hasCustomPrompt="1"/>
          </p:nvPr>
        </p:nvSpPr>
        <p:spPr>
          <a:xfrm>
            <a:off x="4838702" y="3990976"/>
            <a:ext cx="1981201" cy="535531"/>
          </a:xfrm>
        </p:spPr>
        <p:txBody>
          <a:bodyPr/>
          <a:lstStyle>
            <a:lvl1pPr marL="0" indent="0">
              <a:spcAft>
                <a:spcPts val="600"/>
              </a:spcAft>
              <a:buNone/>
              <a:defRPr sz="1600"/>
            </a:lvl1pPr>
          </a:lstStyle>
          <a:p>
            <a:pPr lvl="0"/>
            <a:r>
              <a:rPr lang="en-US" dirty="0"/>
              <a:t>Speaker contact info (email or socials)</a:t>
            </a:r>
          </a:p>
        </p:txBody>
      </p:sp>
      <p:sp>
        <p:nvSpPr>
          <p:cNvPr id="20" name="TextBox 19">
            <a:extLst>
              <a:ext uri="{FF2B5EF4-FFF2-40B4-BE49-F238E27FC236}">
                <a16:creationId xmlns:a16="http://schemas.microsoft.com/office/drawing/2014/main" id="{AA01A30A-E100-A0F2-5A57-27F745042A9C}"/>
              </a:ext>
            </a:extLst>
          </p:cNvPr>
          <p:cNvSpPr txBox="1"/>
          <p:nvPr userDrawn="1"/>
        </p:nvSpPr>
        <p:spPr>
          <a:xfrm>
            <a:off x="609600" y="2461212"/>
            <a:ext cx="6867525" cy="923331"/>
          </a:xfrm>
          <a:prstGeom prst="rect">
            <a:avLst/>
          </a:prstGeom>
          <a:noFill/>
        </p:spPr>
        <p:txBody>
          <a:bodyPr wrap="square" lIns="0" rtlCol="0">
            <a:noAutofit/>
          </a:bodyPr>
          <a:lstStyle/>
          <a:p>
            <a:r>
              <a:rPr lang="en-US" sz="4800" b="1"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4" y="703824"/>
            <a:ext cx="1003173" cy="600189"/>
          </a:xfrm>
          <a:prstGeom prst="rect">
            <a:avLst/>
          </a:prstGeom>
        </p:spPr>
      </p:pic>
      <p:sp>
        <p:nvSpPr>
          <p:cNvPr id="3" name="TextBox 2">
            <a:extLst>
              <a:ext uri="{FF2B5EF4-FFF2-40B4-BE49-F238E27FC236}">
                <a16:creationId xmlns:a16="http://schemas.microsoft.com/office/drawing/2014/main" id="{7C0FAEA1-EA7E-F0FA-7FBF-9E18E7B321DD}"/>
              </a:ext>
            </a:extLst>
          </p:cNvPr>
          <p:cNvSpPr txBox="1"/>
          <p:nvPr userDrawn="1"/>
        </p:nvSpPr>
        <p:spPr>
          <a:xfrm>
            <a:off x="609600" y="6389815"/>
            <a:ext cx="2642070" cy="184666"/>
          </a:xfrm>
          <a:prstGeom prst="rect">
            <a:avLst/>
          </a:prstGeom>
          <a:noFill/>
        </p:spPr>
        <p:txBody>
          <a:bodyPr wrap="none" rtlCol="0">
            <a:spAutoFit/>
          </a:bodyPr>
          <a:lstStyle/>
          <a:p>
            <a:pPr algn="l"/>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E59B6FD5-3D56-C643-A5C0-5E9DC034BBB5}" type="datetimeyyyy">
              <a:rPr lang="en-US" sz="600" smtClean="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pPr algn="l"/>
              <a:t>2025</a:t>
            </a:fld>
            <a:r>
              <a:rPr lang="en-US" sz="6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382384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076330" y="1718984"/>
            <a:ext cx="2506071"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546473A5-059F-4223-A171-15AB86C2C861}" type="datetime1">
              <a:rPr lang="en-US" smtClean="0"/>
              <a:t>6/10/25</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dirty="0"/>
          </a:p>
        </p:txBody>
      </p:sp>
    </p:spTree>
    <p:extLst>
      <p:ext uri="{BB962C8B-B14F-4D97-AF65-F5344CB8AC3E}">
        <p14:creationId xmlns:p14="http://schemas.microsoft.com/office/powerpoint/2010/main" val="123057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10683694" y="914400"/>
            <a:ext cx="898708"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454230" y="914400"/>
            <a:ext cx="2118272"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2D972348-1478-429E-AAC7-A8CDB3EDB500}" type="datetime1">
              <a:rPr lang="en-US" smtClean="0"/>
              <a:t>6/10/25</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dirty="0"/>
          </a:p>
        </p:txBody>
      </p:sp>
    </p:spTree>
    <p:extLst>
      <p:ext uri="{BB962C8B-B14F-4D97-AF65-F5344CB8AC3E}">
        <p14:creationId xmlns:p14="http://schemas.microsoft.com/office/powerpoint/2010/main" val="362714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1" y="2512373"/>
            <a:ext cx="7353300" cy="1823320"/>
          </a:xfrm>
          <a:prstGeom prst="rect">
            <a:avLst/>
          </a:prstGeom>
          <a:noFill/>
        </p:spPr>
        <p:txBody>
          <a:bodyPr wrap="square" rtlCol="0">
            <a:spAutoFit/>
          </a:bodyPr>
          <a:lstStyle/>
          <a:p>
            <a:pPr algn="l">
              <a:lnSpc>
                <a:spcPct val="80000"/>
              </a:lnSpc>
            </a:pPr>
            <a:r>
              <a:rPr lang="en-US" sz="6000" b="1" i="0" dirty="0">
                <a:latin typeface="Amazon Ember Display" panose="020F0603020204020204" pitchFamily="34" charset="0"/>
              </a:rPr>
              <a:t>Do not use layouts after this slide.</a:t>
            </a:r>
            <a:br>
              <a:rPr lang="en-US" sz="6000" b="1" i="0" dirty="0">
                <a:latin typeface="Amazon Ember Display" panose="020F0603020204020204" pitchFamily="34" charset="0"/>
              </a:rPr>
            </a:br>
            <a:r>
              <a:rPr lang="en-US" sz="2000" b="1" i="0" dirty="0">
                <a:latin typeface="Amazon Ember Display" panose="020F0603020204020204" pitchFamily="34" charset="0"/>
              </a:rPr>
              <a:t>They are not part of the official template.</a:t>
            </a:r>
            <a:endParaRPr lang="en-US" sz="6000" b="1" i="0" dirty="0">
              <a:latin typeface="Amazon Ember Display" panose="020F0603020204020204" pitchFamily="34" charset="0"/>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1" y="2114551"/>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1" y="633730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Amazon Ember Display" panose="020F0603020204020204" pitchFamily="34" charset="0"/>
            </a:endParaRPr>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1001" y="163723"/>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Amazon Ember Display" panose="020F0603020204020204" pitchFamily="34" charset="0"/>
            </a:endParaRPr>
          </a:p>
        </p:txBody>
      </p:sp>
    </p:spTree>
    <p:extLst>
      <p:ext uri="{BB962C8B-B14F-4D97-AF65-F5344CB8AC3E}">
        <p14:creationId xmlns:p14="http://schemas.microsoft.com/office/powerpoint/2010/main" val="161263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424732"/>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Tree>
    <p:extLst>
      <p:ext uri="{BB962C8B-B14F-4D97-AF65-F5344CB8AC3E}">
        <p14:creationId xmlns:p14="http://schemas.microsoft.com/office/powerpoint/2010/main" val="1234451446"/>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1_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10"/>
            <a:ext cx="11430000" cy="2400657"/>
          </a:xfrm>
        </p:spPr>
        <p:txBody>
          <a:bodyPr/>
          <a:lstStyle>
            <a:lvl1pPr marL="344470" indent="-344470">
              <a:lnSpc>
                <a:spcPct val="100000"/>
              </a:lnSpc>
              <a:tabLst/>
              <a:defRPr/>
            </a:lvl1pPr>
            <a:lvl2pPr marL="577822" indent="-349234">
              <a:lnSpc>
                <a:spcPct val="100000"/>
              </a:lnSpc>
              <a:tabLst/>
              <a:defRPr/>
            </a:lvl2pPr>
            <a:lvl3pPr marL="750851" indent="-293674">
              <a:lnSpc>
                <a:spcPct val="100000"/>
              </a:lnSpc>
              <a:tabLst/>
              <a:defRPr/>
            </a:lvl3pPr>
            <a:lvl4pPr marL="923880" indent="-238113">
              <a:lnSpc>
                <a:spcPct val="100000"/>
              </a:lnSpc>
              <a:tabLst/>
              <a:defRPr/>
            </a:lvl4pPr>
            <a:lvl5pPr marL="923880" indent="-238113">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862291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userDrawn="1">
  <p:cSld name="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3" y="551424"/>
            <a:ext cx="1010271" cy="604149"/>
          </a:xfrm>
          <a:prstGeom prst="rect">
            <a:avLst/>
          </a:prstGeom>
        </p:spPr>
      </p:pic>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8"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8" y="4946991"/>
            <a:ext cx="3702329" cy="535531"/>
          </a:xfrm>
        </p:spPr>
        <p:txBody>
          <a:bodyPr/>
          <a:lstStyle>
            <a:lvl1pPr marL="0" indent="0">
              <a:spcAft>
                <a:spcPts val="300"/>
              </a:spcAft>
              <a:buNone/>
              <a:defRPr sz="1600">
                <a:solidFill>
                  <a:schemeClr val="bg1"/>
                </a:solidFill>
              </a:defRPr>
            </a:lvl1pPr>
            <a:lvl2pPr marL="228589" indent="0">
              <a:buNone/>
              <a:defRPr/>
            </a:lvl2pPr>
            <a:lvl3pPr marL="457178" indent="0">
              <a:buNone/>
              <a:defRPr/>
            </a:lvl3pPr>
            <a:lvl4pPr marL="685766" indent="0">
              <a:buNone/>
              <a:defRPr/>
            </a:lvl4pPr>
            <a:lvl5pPr marL="685766" indent="0">
              <a:buNone/>
              <a:defRPr/>
            </a:lvl5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AABDFDB3-98F4-4A70-E1E9-6DC287A939E1}"/>
              </a:ext>
            </a:extLst>
          </p:cNvPr>
          <p:cNvSpPr txBox="1"/>
          <p:nvPr userDrawn="1"/>
        </p:nvSpPr>
        <p:spPr>
          <a:xfrm>
            <a:off x="330619" y="6392991"/>
            <a:ext cx="2601994" cy="184666"/>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13" name="Subtitle 2">
            <a:extLst>
              <a:ext uri="{FF2B5EF4-FFF2-40B4-BE49-F238E27FC236}">
                <a16:creationId xmlns:a16="http://schemas.microsoft.com/office/drawing/2014/main" id="{BA24688F-E4D3-455D-9B0B-AA55FFBE5DE2}"/>
              </a:ext>
            </a:extLst>
          </p:cNvPr>
          <p:cNvSpPr>
            <a:spLocks noGrp="1"/>
          </p:cNvSpPr>
          <p:nvPr>
            <p:ph type="subTitle" idx="1" hasCustomPrompt="1"/>
          </p:nvPr>
        </p:nvSpPr>
        <p:spPr>
          <a:xfrm>
            <a:off x="426596" y="3533488"/>
            <a:ext cx="6660005" cy="1009507"/>
          </a:xfrm>
        </p:spPr>
        <p:txBody>
          <a:bodyPr wrap="square"/>
          <a:lstStyle>
            <a:lvl1pPr marL="0" indent="0" algn="l" defTabSz="914354"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Amazon Ember Display" panose="020F0603020204020204" pitchFamily="34" charset="0"/>
                <a:ea typeface="+mn-ea"/>
                <a:cs typeface="+mn-cs"/>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Customer outcome/approved PDP tagline</a:t>
            </a:r>
          </a:p>
        </p:txBody>
      </p:sp>
      <p:sp>
        <p:nvSpPr>
          <p:cNvPr id="17" name="Title 1">
            <a:extLst>
              <a:ext uri="{FF2B5EF4-FFF2-40B4-BE49-F238E27FC236}">
                <a16:creationId xmlns:a16="http://schemas.microsoft.com/office/drawing/2014/main" id="{79961D1F-6D82-4C7B-979E-00AB8FB74D9A}"/>
              </a:ext>
            </a:extLst>
          </p:cNvPr>
          <p:cNvSpPr>
            <a:spLocks noGrp="1"/>
          </p:cNvSpPr>
          <p:nvPr>
            <p:ph type="ctrTitle" hasCustomPrompt="1"/>
          </p:nvPr>
        </p:nvSpPr>
        <p:spPr>
          <a:xfrm>
            <a:off x="426598" y="2746990"/>
            <a:ext cx="6660004" cy="757130"/>
          </a:xfrm>
        </p:spPr>
        <p:txBody>
          <a:bodyPr wrap="square" anchor="t" anchorCtr="0"/>
          <a:lstStyle>
            <a:lvl1pPr algn="l">
              <a:defRPr sz="4800" b="1" i="0">
                <a:solidFill>
                  <a:schemeClr val="bg1"/>
                </a:solidFill>
                <a:latin typeface="Amazon Ember Display" panose="020F0603020204020204" pitchFamily="34" charset="0"/>
              </a:defRPr>
            </a:lvl1pPr>
          </a:lstStyle>
          <a:p>
            <a:r>
              <a:rPr lang="en-US" dirty="0"/>
              <a:t>First-use service name</a:t>
            </a:r>
          </a:p>
        </p:txBody>
      </p:sp>
    </p:spTree>
    <p:extLst>
      <p:ext uri="{BB962C8B-B14F-4D97-AF65-F5344CB8AC3E}">
        <p14:creationId xmlns:p14="http://schemas.microsoft.com/office/powerpoint/2010/main" val="424494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hasCustomPrompt="1"/>
          </p:nvPr>
        </p:nvSpPr>
        <p:spPr>
          <a:xfrm>
            <a:off x="419100" y="342901"/>
            <a:ext cx="11429999" cy="647176"/>
          </a:xfrm>
        </p:spPr>
        <p:txBody>
          <a:bodyPr/>
          <a:lstStyle/>
          <a:p>
            <a:r>
              <a:rPr lang="en-US" dirty="0"/>
              <a:t>Title, content, icon, and three-column layout</a:t>
            </a:r>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97357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2"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Amazon Ember Display" panose="020F0603020204020204" pitchFamily="34" charset="0"/>
            </a:endParaRPr>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6" y="582594"/>
            <a:ext cx="5246371"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589" lvl="0" indent="-228589">
              <a:spcAft>
                <a:spcPts val="3000"/>
              </a:spcAft>
              <a:buClr>
                <a:schemeClr val="tx1"/>
              </a:buClr>
            </a:pPr>
            <a:r>
              <a:rPr lang="en-US" dirty="0"/>
              <a:t>List high-level agenda items without bullets</a:t>
            </a:r>
          </a:p>
        </p:txBody>
      </p:sp>
      <p:sp>
        <p:nvSpPr>
          <p:cNvPr id="6" name="Title 1">
            <a:extLst>
              <a:ext uri="{FF2B5EF4-FFF2-40B4-BE49-F238E27FC236}">
                <a16:creationId xmlns:a16="http://schemas.microsoft.com/office/drawing/2014/main" id="{CC3DF3CF-43E4-4E15-A5F1-E550729CA285}"/>
              </a:ext>
            </a:extLst>
          </p:cNvPr>
          <p:cNvSpPr>
            <a:spLocks noGrp="1"/>
          </p:cNvSpPr>
          <p:nvPr>
            <p:ph type="title" hasCustomPrompt="1"/>
          </p:nvPr>
        </p:nvSpPr>
        <p:spPr>
          <a:xfrm>
            <a:off x="1295401" y="2934386"/>
            <a:ext cx="4349339" cy="646331"/>
          </a:xfrm>
        </p:spPr>
        <p:txBody>
          <a:bodyPr anchor="ctr"/>
          <a:lstStyle>
            <a:lvl1pPr>
              <a:defRPr sz="4000"/>
            </a:lvl1pPr>
          </a:lstStyle>
          <a:p>
            <a:r>
              <a:rPr lang="en-US" dirty="0"/>
              <a:t>Agenda</a:t>
            </a:r>
          </a:p>
        </p:txBody>
      </p:sp>
    </p:spTree>
    <p:extLst>
      <p:ext uri="{BB962C8B-B14F-4D97-AF65-F5344CB8AC3E}">
        <p14:creationId xmlns:p14="http://schemas.microsoft.com/office/powerpoint/2010/main" val="221033452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Section Header - Color set 2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E379F-12C5-7A5C-1611-41C03A79441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1" y="2"/>
            <a:ext cx="12198096" cy="6868583"/>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02650"/>
            <a:ext cx="7823200" cy="145270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3CD48569-9D9B-4C83-83B3-9BD947695B74}"/>
              </a:ext>
            </a:extLst>
          </p:cNvPr>
          <p:cNvSpPr txBox="1"/>
          <p:nvPr userDrawn="1"/>
        </p:nvSpPr>
        <p:spPr>
          <a:xfrm>
            <a:off x="1141087" y="6389815"/>
            <a:ext cx="2642070" cy="184666"/>
          </a:xfrm>
          <a:prstGeom prst="rect">
            <a:avLst/>
          </a:prstGeom>
          <a:noFill/>
        </p:spPr>
        <p:txBody>
          <a:bodyPr wrap="none" rtlCol="0">
            <a:spAutoFit/>
          </a:bodyPr>
          <a:lstStyle/>
          <a:p>
            <a:pPr algn="l"/>
            <a:r>
              <a:rPr lang="en-US" sz="600" b="0" i="0" dirty="0">
                <a:solidFill>
                  <a:schemeClr val="tx1"/>
                </a:solidFill>
                <a:latin typeface="Amazon Ember Display" panose="020F0603020204020204" pitchFamily="34" charset="0"/>
              </a:rPr>
              <a:t>© </a:t>
            </a:r>
            <a:fld id="{D1678136-60AD-1144-8D64-7A5B04B99226}" type="datetimeyyyy">
              <a:rPr lang="en-US" sz="600" b="0" i="0" smtClean="0">
                <a:solidFill>
                  <a:schemeClr val="tx1"/>
                </a:solidFill>
                <a:latin typeface="Amazon Ember Display" panose="020F0603020204020204" pitchFamily="34" charset="0"/>
              </a:rPr>
              <a:t>2025</a:t>
            </a:fld>
            <a:r>
              <a:rPr lang="en-US" sz="600" b="0" i="0" dirty="0">
                <a:solidFill>
                  <a:schemeClr val="tx1"/>
                </a:solidFill>
                <a:latin typeface="Amazon Ember Display" panose="020F0603020204020204" pitchFamily="34" charset="0"/>
              </a:rPr>
              <a:t>, Amazon Web Services, Inc. or its affiliates. All rights reserved. </a:t>
            </a:r>
          </a:p>
        </p:txBody>
      </p:sp>
      <p:pic>
        <p:nvPicPr>
          <p:cNvPr id="4" name="Picture 3">
            <a:extLst>
              <a:ext uri="{FF2B5EF4-FFF2-40B4-BE49-F238E27FC236}">
                <a16:creationId xmlns:a16="http://schemas.microsoft.com/office/drawing/2014/main" id="{32BBFBBD-4768-A624-0806-A5C24ADF42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9"/>
            <a:ext cx="365760" cy="218727"/>
          </a:xfrm>
          <a:prstGeom prst="rect">
            <a:avLst/>
          </a:prstGeom>
        </p:spPr>
      </p:pic>
    </p:spTree>
    <p:extLst>
      <p:ext uri="{BB962C8B-B14F-4D97-AF65-F5344CB8AC3E}">
        <p14:creationId xmlns:p14="http://schemas.microsoft.com/office/powerpoint/2010/main" val="25784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userDrawn="1">
  <p:cSld name="Thank You_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703320" cy="1128487"/>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535531"/>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2" y="1900796"/>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1"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6" y="6488495"/>
            <a:ext cx="2849173" cy="276999"/>
          </a:xfrm>
          <a:prstGeom prst="rect">
            <a:avLst/>
          </a:prstGeom>
          <a:noFill/>
        </p:spPr>
        <p:txBody>
          <a:bodyPr wrap="square" lIns="0" rIns="0"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9" y="6392991"/>
            <a:ext cx="2601994" cy="184666"/>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Tree>
    <p:extLst>
      <p:ext uri="{BB962C8B-B14F-4D97-AF65-F5344CB8AC3E}">
        <p14:creationId xmlns:p14="http://schemas.microsoft.com/office/powerpoint/2010/main" val="4210591110"/>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AABDFDB3-98F4-4A70-E1E9-6DC287A939E1}"/>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13" name="Subtitle 2">
            <a:extLst>
              <a:ext uri="{FF2B5EF4-FFF2-40B4-BE49-F238E27FC236}">
                <a16:creationId xmlns:a16="http://schemas.microsoft.com/office/drawing/2014/main" id="{BA24688F-E4D3-455D-9B0B-AA55FFBE5DE2}"/>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
        <p:nvSpPr>
          <p:cNvPr id="17" name="Title 1">
            <a:extLst>
              <a:ext uri="{FF2B5EF4-FFF2-40B4-BE49-F238E27FC236}">
                <a16:creationId xmlns:a16="http://schemas.microsoft.com/office/drawing/2014/main" id="{79961D1F-6D82-4C7B-979E-00AB8FB74D9A}"/>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Tree>
    <p:extLst>
      <p:ext uri="{BB962C8B-B14F-4D97-AF65-F5344CB8AC3E}">
        <p14:creationId xmlns:p14="http://schemas.microsoft.com/office/powerpoint/2010/main" val="3945403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Box 1">
            <a:extLst>
              <a:ext uri="{FF2B5EF4-FFF2-40B4-BE49-F238E27FC236}">
                <a16:creationId xmlns:a16="http://schemas.microsoft.com/office/drawing/2014/main" id="{A371873D-140F-FD12-96E5-EA3769A5633A}"/>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9" name="Text Placeholder 11">
            <a:extLst>
              <a:ext uri="{FF2B5EF4-FFF2-40B4-BE49-F238E27FC236}">
                <a16:creationId xmlns:a16="http://schemas.microsoft.com/office/drawing/2014/main" id="{75D9CB6F-A0EE-4054-99DA-3953E48C73BA}"/>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11" name="Text Placeholder 15">
            <a:extLst>
              <a:ext uri="{FF2B5EF4-FFF2-40B4-BE49-F238E27FC236}">
                <a16:creationId xmlns:a16="http://schemas.microsoft.com/office/drawing/2014/main" id="{873FB102-BFBC-4E6E-A041-FBB002BA4B5F}"/>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12" name="Title 1">
            <a:extLst>
              <a:ext uri="{FF2B5EF4-FFF2-40B4-BE49-F238E27FC236}">
                <a16:creationId xmlns:a16="http://schemas.microsoft.com/office/drawing/2014/main" id="{9519B66F-8E51-49C9-BFFD-FA5E8934C29E}"/>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
        <p:nvSpPr>
          <p:cNvPr id="13" name="Subtitle 2">
            <a:extLst>
              <a:ext uri="{FF2B5EF4-FFF2-40B4-BE49-F238E27FC236}">
                <a16:creationId xmlns:a16="http://schemas.microsoft.com/office/drawing/2014/main" id="{1CCA407B-D14D-4B7D-8136-FEEF4F712AD8}"/>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Tree>
    <p:extLst>
      <p:ext uri="{BB962C8B-B14F-4D97-AF65-F5344CB8AC3E}">
        <p14:creationId xmlns:p14="http://schemas.microsoft.com/office/powerpoint/2010/main" val="4281138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Box 1">
            <a:extLst>
              <a:ext uri="{FF2B5EF4-FFF2-40B4-BE49-F238E27FC236}">
                <a16:creationId xmlns:a16="http://schemas.microsoft.com/office/drawing/2014/main" id="{ED9A09D1-FCAF-59C5-4E2E-599CA8F3C3B0}"/>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mazon Ember Display"/>
                <a:ea typeface="+mn-ea"/>
                <a:cs typeface="+mn-cs"/>
              </a:rPr>
              <a:t>© 2024, Amazon Web Services, Inc. or its affiliates. All rights reserved</a:t>
            </a:r>
          </a:p>
        </p:txBody>
      </p:sp>
      <p:sp>
        <p:nvSpPr>
          <p:cNvPr id="9" name="Text Placeholder 11">
            <a:extLst>
              <a:ext uri="{FF2B5EF4-FFF2-40B4-BE49-F238E27FC236}">
                <a16:creationId xmlns:a16="http://schemas.microsoft.com/office/drawing/2014/main" id="{934F628F-274B-453A-8328-B7BCA8FA3B4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dirty="0"/>
              <a:t>Speaker name (pronouns)</a:t>
            </a:r>
          </a:p>
        </p:txBody>
      </p:sp>
      <p:sp>
        <p:nvSpPr>
          <p:cNvPr id="11" name="Text Placeholder 15">
            <a:extLst>
              <a:ext uri="{FF2B5EF4-FFF2-40B4-BE49-F238E27FC236}">
                <a16:creationId xmlns:a16="http://schemas.microsoft.com/office/drawing/2014/main" id="{E082A4C1-D48F-4F5E-94DD-4780258ABACE}"/>
              </a:ext>
            </a:extLst>
          </p:cNvPr>
          <p:cNvSpPr>
            <a:spLocks noGrp="1"/>
          </p:cNvSpPr>
          <p:nvPr>
            <p:ph type="body" sz="quarter" idx="15" hasCustomPrompt="1"/>
          </p:nvPr>
        </p:nvSpPr>
        <p:spPr>
          <a:xfrm>
            <a:off x="426595" y="4946988"/>
            <a:ext cx="3702329" cy="535531"/>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Speaker job title</a:t>
            </a:r>
            <a:br>
              <a:rPr lang="en-US" dirty="0"/>
            </a:br>
            <a:r>
              <a:rPr lang="en-US" dirty="0"/>
              <a:t>Speaker company</a:t>
            </a:r>
          </a:p>
        </p:txBody>
      </p:sp>
      <p:sp>
        <p:nvSpPr>
          <p:cNvPr id="12" name="Title 1">
            <a:extLst>
              <a:ext uri="{FF2B5EF4-FFF2-40B4-BE49-F238E27FC236}">
                <a16:creationId xmlns:a16="http://schemas.microsoft.com/office/drawing/2014/main" id="{49D5459A-A3F0-43A1-A353-20C1527EC2E6}"/>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bg1"/>
                </a:solidFill>
                <a:latin typeface="+mj-lt"/>
              </a:defRPr>
            </a:lvl1pPr>
          </a:lstStyle>
          <a:p>
            <a:r>
              <a:rPr lang="en-US" dirty="0"/>
              <a:t>First-use service name</a:t>
            </a:r>
          </a:p>
        </p:txBody>
      </p:sp>
      <p:sp>
        <p:nvSpPr>
          <p:cNvPr id="13" name="Subtitle 2">
            <a:extLst>
              <a:ext uri="{FF2B5EF4-FFF2-40B4-BE49-F238E27FC236}">
                <a16:creationId xmlns:a16="http://schemas.microsoft.com/office/drawing/2014/main" id="{FA895A05-431F-437C-B83D-07C7AD89A4B4}"/>
              </a:ext>
            </a:extLst>
          </p:cNvPr>
          <p:cNvSpPr>
            <a:spLocks noGrp="1"/>
          </p:cNvSpPr>
          <p:nvPr>
            <p:ph type="subTitle" idx="1" hasCustomPrompt="1"/>
          </p:nvPr>
        </p:nvSpPr>
        <p:spPr>
          <a:xfrm>
            <a:off x="426595" y="3533486"/>
            <a:ext cx="6660005" cy="978729"/>
          </a:xfrm>
        </p:spPr>
        <p:txBody>
          <a:bodyPr wrap="square"/>
          <a:lstStyle>
            <a:lvl1pPr marL="0" indent="0" algn="l" defTabSz="914400" rtl="0" eaLnBrk="1" latinLnBrk="0" hangingPunct="1">
              <a:lnSpc>
                <a:spcPct val="90000"/>
              </a:lnSpc>
              <a:spcBef>
                <a:spcPts val="0"/>
              </a:spcBef>
              <a:spcAft>
                <a:spcPts val="0"/>
              </a:spcAft>
              <a:buClr>
                <a:schemeClr val="tx1"/>
              </a:buClr>
              <a:buSzPct val="90000"/>
              <a:buFont typeface="Arial" panose="020B0604020202020204" pitchFamily="34" charset="0"/>
              <a:buNone/>
              <a:tabLst/>
              <a:defRPr lang="en-US" sz="3200" b="0" i="0" kern="1200" cap="none" spc="0" baseline="0" dirty="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Tree>
    <p:extLst>
      <p:ext uri="{BB962C8B-B14F-4D97-AF65-F5344CB8AC3E}">
        <p14:creationId xmlns:p14="http://schemas.microsoft.com/office/powerpoint/2010/main" val="1665939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424732"/>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List high-level agenda items without bullets</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dirty="0"/>
              <a:t>Agenda</a:t>
            </a:r>
          </a:p>
        </p:txBody>
      </p:sp>
    </p:spTree>
    <p:extLst>
      <p:ext uri="{BB962C8B-B14F-4D97-AF65-F5344CB8AC3E}">
        <p14:creationId xmlns:p14="http://schemas.microsoft.com/office/powerpoint/2010/main" val="3266304369"/>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List high-level agenda items without bullets</a:t>
            </a:r>
          </a:p>
        </p:txBody>
      </p:sp>
      <p:sp>
        <p:nvSpPr>
          <p:cNvPr id="6" name="Title 1">
            <a:extLst>
              <a:ext uri="{FF2B5EF4-FFF2-40B4-BE49-F238E27FC236}">
                <a16:creationId xmlns:a16="http://schemas.microsoft.com/office/drawing/2014/main" id="{CC3DF3CF-43E4-4E15-A5F1-E550729CA285}"/>
              </a:ext>
            </a:extLst>
          </p:cNvPr>
          <p:cNvSpPr>
            <a:spLocks noGrp="1"/>
          </p:cNvSpPr>
          <p:nvPr>
            <p:ph type="title" hasCustomPrompt="1"/>
          </p:nvPr>
        </p:nvSpPr>
        <p:spPr>
          <a:xfrm>
            <a:off x="1295400" y="2938462"/>
            <a:ext cx="4349338" cy="638175"/>
          </a:xfrm>
        </p:spPr>
        <p:txBody>
          <a:bodyPr anchor="ctr"/>
          <a:lstStyle>
            <a:lvl1pPr>
              <a:defRPr sz="4000"/>
            </a:lvl1pPr>
          </a:lstStyle>
          <a:p>
            <a:r>
              <a:rPr lang="en-US" dirty="0"/>
              <a:t>Agenda</a:t>
            </a:r>
          </a:p>
        </p:txBody>
      </p:sp>
    </p:spTree>
    <p:extLst>
      <p:ext uri="{BB962C8B-B14F-4D97-AF65-F5344CB8AC3E}">
        <p14:creationId xmlns:p14="http://schemas.microsoft.com/office/powerpoint/2010/main" val="307317048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04</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dirty="0"/>
              <a:t>Agenda</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03</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02</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05</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06</a:t>
            </a:r>
          </a:p>
        </p:txBody>
      </p:sp>
    </p:spTree>
    <p:extLst>
      <p:ext uri="{BB962C8B-B14F-4D97-AF65-F5344CB8AC3E}">
        <p14:creationId xmlns:p14="http://schemas.microsoft.com/office/powerpoint/2010/main" val="1039355077"/>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Tree>
    <p:extLst>
      <p:ext uri="{BB962C8B-B14F-4D97-AF65-F5344CB8AC3E}">
        <p14:creationId xmlns:p14="http://schemas.microsoft.com/office/powerpoint/2010/main" val="34408689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hasCustomPrompt="1"/>
          </p:nvPr>
        </p:nvSpPr>
        <p:spPr>
          <a:xfrm>
            <a:off x="419100" y="342901"/>
            <a:ext cx="11429999" cy="647176"/>
          </a:xfrm>
        </p:spPr>
        <p:txBody>
          <a:bodyPr/>
          <a:lstStyle/>
          <a:p>
            <a:r>
              <a:rPr lang="en-US" dirty="0"/>
              <a:t>Four-column content and icon layout</a:t>
            </a:r>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58854D2F-6CCC-4DF7-999B-BAA1DE47DAC6}"/>
              </a:ext>
            </a:extLst>
          </p:cNvPr>
          <p:cNvSpPr>
            <a:spLocks noGrp="1"/>
          </p:cNvSpPr>
          <p:nvPr>
            <p:ph type="body" sz="quarter" idx="14" hasCustomPrompt="1"/>
          </p:nvPr>
        </p:nvSpPr>
        <p:spPr>
          <a:xfrm>
            <a:off x="619391"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25" name="Text Placeholder 12">
            <a:extLst>
              <a:ext uri="{FF2B5EF4-FFF2-40B4-BE49-F238E27FC236}">
                <a16:creationId xmlns:a16="http://schemas.microsoft.com/office/drawing/2014/main" id="{1D47C67D-F3C1-4698-B501-2DD6E172F678}"/>
              </a:ext>
            </a:extLst>
          </p:cNvPr>
          <p:cNvSpPr>
            <a:spLocks noGrp="1"/>
          </p:cNvSpPr>
          <p:nvPr>
            <p:ph type="body" sz="quarter" idx="17" hasCustomPrompt="1"/>
          </p:nvPr>
        </p:nvSpPr>
        <p:spPr>
          <a:xfrm>
            <a:off x="3490832"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2" name="Text Placeholder 12">
            <a:extLst>
              <a:ext uri="{FF2B5EF4-FFF2-40B4-BE49-F238E27FC236}">
                <a16:creationId xmlns:a16="http://schemas.microsoft.com/office/drawing/2014/main" id="{FABC4204-B552-4C7B-A853-025870FBF217}"/>
              </a:ext>
            </a:extLst>
          </p:cNvPr>
          <p:cNvSpPr>
            <a:spLocks noGrp="1"/>
          </p:cNvSpPr>
          <p:nvPr>
            <p:ph type="body" sz="quarter" idx="20" hasCustomPrompt="1"/>
          </p:nvPr>
        </p:nvSpPr>
        <p:spPr>
          <a:xfrm>
            <a:off x="9238146"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4" name="Text Placeholder 12">
            <a:extLst>
              <a:ext uri="{FF2B5EF4-FFF2-40B4-BE49-F238E27FC236}">
                <a16:creationId xmlns:a16="http://schemas.microsoft.com/office/drawing/2014/main" id="{073F2B04-7AD2-48D2-99EB-8F67491FC09F}"/>
              </a:ext>
            </a:extLst>
          </p:cNvPr>
          <p:cNvSpPr>
            <a:spLocks noGrp="1"/>
          </p:cNvSpPr>
          <p:nvPr>
            <p:ph type="body" sz="quarter" idx="23" hasCustomPrompt="1"/>
          </p:nvPr>
        </p:nvSpPr>
        <p:spPr>
          <a:xfrm>
            <a:off x="6364488"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21228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Tree>
    <p:extLst>
      <p:ext uri="{BB962C8B-B14F-4D97-AF65-F5344CB8AC3E}">
        <p14:creationId xmlns:p14="http://schemas.microsoft.com/office/powerpoint/2010/main" val="41868316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4159451399"/>
      </p:ext>
    </p:extLst>
  </p:cSld>
  <p:clrMapOvr>
    <a:masterClrMapping/>
  </p:clrMapOvr>
  <p:transition>
    <p:fade/>
  </p:transition>
  <p:extLst>
    <p:ext uri="{DCECCB84-F9BA-43D5-87BE-67443E8EF086}">
      <p15:sldGuideLst xmlns:p15="http://schemas.microsoft.com/office/powerpoint/2012/main"/>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3511768"/>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710935"/>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215991"/>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content layout</a:t>
            </a:r>
          </a:p>
        </p:txBody>
      </p:sp>
    </p:spTree>
    <p:extLst>
      <p:ext uri="{BB962C8B-B14F-4D97-AF65-F5344CB8AC3E}">
        <p14:creationId xmlns:p14="http://schemas.microsoft.com/office/powerpoint/2010/main" val="2493618813"/>
      </p:ext>
    </p:extLst>
  </p:cSld>
  <p:clrMapOvr>
    <a:masterClrMapping/>
  </p:clrMapOvr>
  <p:transition>
    <p:fade/>
  </p:transition>
  <p:extLst>
    <p:ext uri="{DCECCB84-F9BA-43D5-87BE-67443E8EF086}">
      <p15:sldGuideLst xmlns:p15="http://schemas.microsoft.com/office/powerpoint/2012/main"/>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952545037"/>
      </p:ext>
    </p:extLst>
  </p:cSld>
  <p:clrMapOvr>
    <a:masterClrMapping/>
  </p:clrMapOvr>
  <p:transition>
    <p:fade/>
  </p:transition>
  <p:extLst>
    <p:ext uri="{DCECCB84-F9BA-43D5-87BE-67443E8EF086}">
      <p15:sldGuideLst xmlns:p15="http://schemas.microsoft.com/office/powerpoint/2012/main"/>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491104"/>
            <a:ext cx="4511446"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Tree>
    <p:extLst>
      <p:ext uri="{BB962C8B-B14F-4D97-AF65-F5344CB8AC3E}">
        <p14:creationId xmlns:p14="http://schemas.microsoft.com/office/powerpoint/2010/main" val="75929164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3200"/>
            </a:lvl1pPr>
          </a:lstStyle>
          <a:p>
            <a:r>
              <a:rPr lang="en-US" dirty="0"/>
              <a:t>Image with text layout</a:t>
            </a:r>
          </a:p>
        </p:txBody>
      </p:sp>
    </p:spTree>
    <p:extLst>
      <p:ext uri="{BB962C8B-B14F-4D97-AF65-F5344CB8AC3E}">
        <p14:creationId xmlns:p14="http://schemas.microsoft.com/office/powerpoint/2010/main" val="2930751767"/>
      </p:ext>
    </p:extLst>
  </p:cSld>
  <p:clrMapOvr>
    <a:masterClrMapping/>
  </p:clrMapOvr>
  <p:transition>
    <p:fade/>
  </p:transition>
  <p:extLst>
    <p:ext uri="{DCECCB84-F9BA-43D5-87BE-67443E8EF086}">
      <p15:sldGuideLst xmlns:p15="http://schemas.microsoft.com/office/powerpoint/2012/main"/>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322714622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615083"/>
            <a:ext cx="5791199" cy="45285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subtitle, content, image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51130"/>
            <a:ext cx="11424062"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99028144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276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25038" y="1051130"/>
            <a:ext cx="11424061"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title and subtitle layout</a:t>
            </a:r>
          </a:p>
        </p:txBody>
      </p:sp>
    </p:spTree>
    <p:extLst>
      <p:ext uri="{BB962C8B-B14F-4D97-AF65-F5344CB8AC3E}">
        <p14:creationId xmlns:p14="http://schemas.microsoft.com/office/powerpoint/2010/main" val="3750654738"/>
      </p:ext>
    </p:extLst>
  </p:cSld>
  <p:clrMapOvr>
    <a:masterClrMapping/>
  </p:clrMapOvr>
  <p:transition>
    <p:fade/>
  </p:transition>
  <p:extLst>
    <p:ext uri="{DCECCB84-F9BA-43D5-87BE-67443E8EF086}">
      <p15:sldGuideLst xmlns:p15="http://schemas.microsoft.com/office/powerpoint/2012/main"/>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4" name="TextBox 3">
            <a:extLst>
              <a:ext uri="{FF2B5EF4-FFF2-40B4-BE49-F238E27FC236}">
                <a16:creationId xmlns:a16="http://schemas.microsoft.com/office/drawing/2014/main" id="{9A85B178-48DE-F116-DA62-DDDD0C02C33F}"/>
              </a:ext>
            </a:extLst>
          </p:cNvPr>
          <p:cNvSpPr txBox="1"/>
          <p:nvPr userDrawn="1"/>
        </p:nvSpPr>
        <p:spPr>
          <a:xfrm>
            <a:off x="1141084" y="6389813"/>
            <a:ext cx="2601994" cy="184666"/>
          </a:xfrm>
          <a:prstGeom prst="rect">
            <a:avLst/>
          </a:prstGeom>
          <a:noFill/>
        </p:spPr>
        <p:txBody>
          <a:bodyPr wrap="none" rtlCol="0">
            <a:spAutoFit/>
          </a:bodyPr>
          <a:lstStyle/>
          <a:p>
            <a:pPr algn="l"/>
            <a:r>
              <a:rPr lang="en-US" sz="600" dirty="0"/>
              <a:t>© 2024, Amazon Web Services, Inc. or its affiliates. All rights reserved</a:t>
            </a:r>
          </a:p>
        </p:txBody>
      </p:sp>
      <p:pic>
        <p:nvPicPr>
          <p:cNvPr id="5" name="Graphic 4">
            <a:extLst>
              <a:ext uri="{FF2B5EF4-FFF2-40B4-BE49-F238E27FC236}">
                <a16:creationId xmlns:a16="http://schemas.microsoft.com/office/drawing/2014/main" id="{5FFA95F2-4148-1F47-512A-7995E770EF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338002"/>
            <a:ext cx="388818" cy="232516"/>
          </a:xfrm>
          <a:prstGeom prst="rect">
            <a:avLst/>
          </a:prstGeom>
        </p:spPr>
      </p:pic>
    </p:spTree>
    <p:extLst>
      <p:ext uri="{BB962C8B-B14F-4D97-AF65-F5344CB8AC3E}">
        <p14:creationId xmlns:p14="http://schemas.microsoft.com/office/powerpoint/2010/main" val="760389480"/>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90203"/>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90203"/>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910739"/>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15351812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content, and two-column layout</a:t>
            </a:r>
          </a:p>
        </p:txBody>
      </p:sp>
    </p:spTree>
    <p:extLst>
      <p:ext uri="{BB962C8B-B14F-4D97-AF65-F5344CB8AC3E}">
        <p14:creationId xmlns:p14="http://schemas.microsoft.com/office/powerpoint/2010/main" val="716636159"/>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25038" y="1051130"/>
            <a:ext cx="11416448"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592546864"/>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25038" y="1051130"/>
            <a:ext cx="11416448"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list with subtitle layout</a:t>
            </a:r>
          </a:p>
        </p:txBody>
      </p:sp>
    </p:spTree>
    <p:extLst>
      <p:ext uri="{BB962C8B-B14F-4D97-AF65-F5344CB8AC3E}">
        <p14:creationId xmlns:p14="http://schemas.microsoft.com/office/powerpoint/2010/main" val="111950535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with images layout</a:t>
            </a:r>
          </a:p>
        </p:txBody>
      </p:sp>
    </p:spTree>
    <p:extLst>
      <p:ext uri="{BB962C8B-B14F-4D97-AF65-F5344CB8AC3E}">
        <p14:creationId xmlns:p14="http://schemas.microsoft.com/office/powerpoint/2010/main" val="4184914052"/>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vert="horz" lIns="0" tIns="45720" rIns="0" bIns="45720" rtlCol="0" anchor="ctr" anchorCtr="0">
            <a:noAutofit/>
          </a:bodyPr>
          <a:lstStyle>
            <a:lvl1pPr>
              <a:defRPr lang="en-US" dirty="0"/>
            </a:lvl1pPr>
          </a:lstStyle>
          <a:p>
            <a:pPr lvl="0"/>
            <a:r>
              <a:rPr lang="en-US" dirty="0"/>
              <a:t>Two-row with images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29538489"/>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lvl1pPr>
              <a:defRPr/>
            </a:lvl1pPr>
          </a:lstStyle>
          <a:p>
            <a:r>
              <a:rPr lang="en-US" dirty="0"/>
              <a:t>Three-column with square images layout</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91793700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round icon,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53924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hasCustomPrompt="1"/>
          </p:nvPr>
        </p:nvSpPr>
        <p:spPr/>
        <p:txBody>
          <a:bodyPr/>
          <a:lstStyle/>
          <a:p>
            <a:r>
              <a:rPr lang="en-US" dirty="0"/>
              <a:t>Three-column with circular icons layout</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hasCustomPrompt="1"/>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hasCustomPrompt="1"/>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hasCustomPrompt="1"/>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33415504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p>
            <a:r>
              <a:rPr lang="en-US" dirty="0"/>
              <a:t>Three-column with eyebrows layout</a:t>
            </a:r>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58248"/>
            <a:ext cx="1737360" cy="359474"/>
          </a:xfrm>
          <a:prstGeom prst="roundRect">
            <a:avLst>
              <a:gd name="adj" fmla="val 18151"/>
            </a:avLst>
          </a:prstGeom>
          <a:gradFill flip="none" rotWithShape="1">
            <a:gsLst>
              <a:gs pos="0">
                <a:schemeClr val="accent1"/>
              </a:gs>
              <a:gs pos="100000">
                <a:schemeClr val="accent5"/>
              </a:gs>
            </a:gsLst>
            <a:lin ang="2700000" scaled="1"/>
            <a:tileRect/>
          </a:gradFill>
        </p:spPr>
        <p:txBody>
          <a:bodyPr anchor="ctr"/>
          <a:lstStyle>
            <a:lvl1pPr marL="0" indent="0" algn="ctr">
              <a:buNone/>
              <a:defRPr lang="en-US" sz="1600" b="1" i="0" kern="1200" spc="400" baseline="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15" name="Text Placeholder 12">
            <a:extLst>
              <a:ext uri="{FF2B5EF4-FFF2-40B4-BE49-F238E27FC236}">
                <a16:creationId xmlns:a16="http://schemas.microsoft.com/office/drawing/2014/main" id="{568A5C1F-7C14-4797-B9E1-767D9F747284}"/>
              </a:ext>
            </a:extLst>
          </p:cNvPr>
          <p:cNvSpPr>
            <a:spLocks noGrp="1"/>
          </p:cNvSpPr>
          <p:nvPr>
            <p:ph type="body" sz="quarter" idx="14" hasCustomPrompt="1"/>
          </p:nvPr>
        </p:nvSpPr>
        <p:spPr>
          <a:xfrm>
            <a:off x="733690"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7" name="Text Placeholder 12">
            <a:extLst>
              <a:ext uri="{FF2B5EF4-FFF2-40B4-BE49-F238E27FC236}">
                <a16:creationId xmlns:a16="http://schemas.microsoft.com/office/drawing/2014/main" id="{F162436A-50E0-4592-B569-0BA0BA1322FA}"/>
              </a:ext>
            </a:extLst>
          </p:cNvPr>
          <p:cNvSpPr>
            <a:spLocks noGrp="1"/>
          </p:cNvSpPr>
          <p:nvPr>
            <p:ph type="body" sz="quarter" idx="17" hasCustomPrompt="1"/>
          </p:nvPr>
        </p:nvSpPr>
        <p:spPr>
          <a:xfrm>
            <a:off x="8607578"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18" name="Text Placeholder 12">
            <a:extLst>
              <a:ext uri="{FF2B5EF4-FFF2-40B4-BE49-F238E27FC236}">
                <a16:creationId xmlns:a16="http://schemas.microsoft.com/office/drawing/2014/main" id="{1F24B680-0C4C-46D9-95A3-865795779CC3}"/>
              </a:ext>
            </a:extLst>
          </p:cNvPr>
          <p:cNvSpPr>
            <a:spLocks noGrp="1"/>
          </p:cNvSpPr>
          <p:nvPr>
            <p:ph type="body" sz="quarter" idx="20" hasCustomPrompt="1"/>
          </p:nvPr>
        </p:nvSpPr>
        <p:spPr>
          <a:xfrm>
            <a:off x="4670634" y="3429000"/>
            <a:ext cx="2926932" cy="2552700"/>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388436984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ree Column with Subheading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Three-column with headings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92836"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92836"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4319928"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8220755" y="1371600"/>
            <a:ext cx="3621024" cy="4838700"/>
          </a:xfrm>
          <a:prstGeom prst="roundRect">
            <a:avLst>
              <a:gd name="adj" fmla="val 475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4493664"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4493664"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8394491" y="1600200"/>
            <a:ext cx="3273552"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8394491" y="2133600"/>
            <a:ext cx="3273552" cy="3943350"/>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612754551"/>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hasCustomPrompt="1"/>
          </p:nvPr>
        </p:nvSpPr>
        <p:spPr>
          <a:xfrm>
            <a:off x="419100" y="342901"/>
            <a:ext cx="11430000" cy="647176"/>
          </a:xfrm>
        </p:spPr>
        <p:txBody>
          <a:bodyPr/>
          <a:lstStyle/>
          <a:p>
            <a:r>
              <a:rPr lang="en-US" dirty="0"/>
              <a:t>Three-column with content and images layout</a:t>
            </a:r>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315822596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lvl1pPr>
              <a:defRPr/>
            </a:lvl1pPr>
          </a:lstStyle>
          <a:p>
            <a:r>
              <a:rPr lang="en-US" dirty="0"/>
              <a:t>Three-box content layout</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11658161"/>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hasCustomPrompt="1"/>
          </p:nvPr>
        </p:nvSpPr>
        <p:spPr>
          <a:xfrm>
            <a:off x="419100" y="342901"/>
            <a:ext cx="11429999" cy="647176"/>
          </a:xfrm>
        </p:spPr>
        <p:txBody>
          <a:bodyPr/>
          <a:lstStyle/>
          <a:p>
            <a:r>
              <a:rPr lang="en-US" dirty="0"/>
              <a:t>Three-box content with images layout</a:t>
            </a:r>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4185758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hasCustomPrompt="1"/>
          </p:nvPr>
        </p:nvSpPr>
        <p:spPr/>
        <p:txBody>
          <a:bodyPr/>
          <a:lstStyle/>
          <a:p>
            <a:r>
              <a:rPr lang="en-US" dirty="0"/>
              <a:t>Title, content, and three-column layout</a:t>
            </a:r>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251166355"/>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hasCustomPrompt="1"/>
          </p:nvPr>
        </p:nvSpPr>
        <p:spPr>
          <a:xfrm>
            <a:off x="419100" y="342901"/>
            <a:ext cx="11429999" cy="647176"/>
          </a:xfrm>
        </p:spPr>
        <p:txBody>
          <a:bodyPr/>
          <a:lstStyle/>
          <a:p>
            <a:r>
              <a:rPr lang="en-US" dirty="0"/>
              <a:t>Title, content, icon, and three-column layout</a:t>
            </a:r>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173257285"/>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hasCustomPrompt="1"/>
          </p:nvPr>
        </p:nvSpPr>
        <p:spPr>
          <a:xfrm>
            <a:off x="419100" y="342901"/>
            <a:ext cx="11429999" cy="647176"/>
          </a:xfrm>
        </p:spPr>
        <p:txBody>
          <a:bodyPr/>
          <a:lstStyle/>
          <a:p>
            <a:r>
              <a:rPr lang="en-US" dirty="0"/>
              <a:t>Four-column content and icon layout</a:t>
            </a:r>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58854D2F-6CCC-4DF7-999B-BAA1DE47DAC6}"/>
              </a:ext>
            </a:extLst>
          </p:cNvPr>
          <p:cNvSpPr>
            <a:spLocks noGrp="1"/>
          </p:cNvSpPr>
          <p:nvPr>
            <p:ph type="body" sz="quarter" idx="14" hasCustomPrompt="1"/>
          </p:nvPr>
        </p:nvSpPr>
        <p:spPr>
          <a:xfrm>
            <a:off x="619391"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25" name="Text Placeholder 12">
            <a:extLst>
              <a:ext uri="{FF2B5EF4-FFF2-40B4-BE49-F238E27FC236}">
                <a16:creationId xmlns:a16="http://schemas.microsoft.com/office/drawing/2014/main" id="{1D47C67D-F3C1-4698-B501-2DD6E172F678}"/>
              </a:ext>
            </a:extLst>
          </p:cNvPr>
          <p:cNvSpPr>
            <a:spLocks noGrp="1"/>
          </p:cNvSpPr>
          <p:nvPr>
            <p:ph type="body" sz="quarter" idx="17" hasCustomPrompt="1"/>
          </p:nvPr>
        </p:nvSpPr>
        <p:spPr>
          <a:xfrm>
            <a:off x="3490832"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2" name="Text Placeholder 12">
            <a:extLst>
              <a:ext uri="{FF2B5EF4-FFF2-40B4-BE49-F238E27FC236}">
                <a16:creationId xmlns:a16="http://schemas.microsoft.com/office/drawing/2014/main" id="{FABC4204-B552-4C7B-A853-025870FBF217}"/>
              </a:ext>
            </a:extLst>
          </p:cNvPr>
          <p:cNvSpPr>
            <a:spLocks noGrp="1"/>
          </p:cNvSpPr>
          <p:nvPr>
            <p:ph type="body" sz="quarter" idx="20" hasCustomPrompt="1"/>
          </p:nvPr>
        </p:nvSpPr>
        <p:spPr>
          <a:xfrm>
            <a:off x="9238146"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4" name="Text Placeholder 12">
            <a:extLst>
              <a:ext uri="{FF2B5EF4-FFF2-40B4-BE49-F238E27FC236}">
                <a16:creationId xmlns:a16="http://schemas.microsoft.com/office/drawing/2014/main" id="{073F2B04-7AD2-48D2-99EB-8F67491FC09F}"/>
              </a:ext>
            </a:extLst>
          </p:cNvPr>
          <p:cNvSpPr>
            <a:spLocks noGrp="1"/>
          </p:cNvSpPr>
          <p:nvPr>
            <p:ph type="body" sz="quarter" idx="23" hasCustomPrompt="1"/>
          </p:nvPr>
        </p:nvSpPr>
        <p:spPr>
          <a:xfrm>
            <a:off x="6364488" y="4273981"/>
            <a:ext cx="2334463"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1620112988"/>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28858108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square icon,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018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round icon,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413764735"/>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Four-column square icon,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827451737"/>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0C8F3CA-E2BE-1C64-14B5-F889B194D036}"/>
              </a:ext>
            </a:extLst>
          </p:cNvPr>
          <p:cNvSpPr>
            <a:spLocks noGrp="1"/>
          </p:cNvSpPr>
          <p:nvPr>
            <p:ph type="title" hasCustomPrompt="1"/>
          </p:nvPr>
        </p:nvSpPr>
        <p:spPr>
          <a:xfrm>
            <a:off x="419100" y="356258"/>
            <a:ext cx="11430001" cy="638175"/>
          </a:xfrm>
        </p:spPr>
        <p:txBody>
          <a:bodyPr/>
          <a:lstStyle/>
          <a:p>
            <a:r>
              <a:rPr lang="en-US" dirty="0"/>
              <a:t>Four-block icon and content layout</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933955547"/>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hasCustomPrompt="1"/>
          </p:nvPr>
        </p:nvSpPr>
        <p:spPr>
          <a:xfrm>
            <a:off x="419100" y="342901"/>
            <a:ext cx="11429999" cy="647176"/>
          </a:xfrm>
        </p:spPr>
        <p:txBody>
          <a:bodyPr/>
          <a:lstStyle>
            <a:lvl1pPr>
              <a:defRPr/>
            </a:lvl1pPr>
          </a:lstStyle>
          <a:p>
            <a:r>
              <a:rPr lang="en-US" dirty="0"/>
              <a:t>Four images with content layout</a:t>
            </a:r>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13249845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Four-row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21735485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Five-column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033724322"/>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a:xfrm>
            <a:off x="419100" y="345625"/>
            <a:ext cx="11430000" cy="638175"/>
          </a:xfrm>
        </p:spPr>
        <p:txBody>
          <a:bodyPr/>
          <a:lstStyle/>
          <a:p>
            <a:r>
              <a:rPr lang="en-US" dirty="0"/>
              <a:t>Five-column circular icon, heading, and content layout</a:t>
            </a:r>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3175" cap="rnd">
            <a:solidFill>
              <a:srgbClr val="42B4FF"/>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6" name="Text Placeholder 2">
            <a:extLst>
              <a:ext uri="{FF2B5EF4-FFF2-40B4-BE49-F238E27FC236}">
                <a16:creationId xmlns:a16="http://schemas.microsoft.com/office/drawing/2014/main" id="{A61840EB-CA45-4476-A575-305742C04D5E}"/>
              </a:ext>
            </a:extLst>
          </p:cNvPr>
          <p:cNvSpPr>
            <a:spLocks noGrp="1"/>
          </p:cNvSpPr>
          <p:nvPr>
            <p:ph type="body" idx="1" hasCustomPrompt="1"/>
          </p:nvPr>
        </p:nvSpPr>
        <p:spPr>
          <a:xfrm>
            <a:off x="419100"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7" name="Text Placeholder 12">
            <a:extLst>
              <a:ext uri="{FF2B5EF4-FFF2-40B4-BE49-F238E27FC236}">
                <a16:creationId xmlns:a16="http://schemas.microsoft.com/office/drawing/2014/main" id="{F46AA240-F079-4F03-A441-6CF63BB3C4C5}"/>
              </a:ext>
            </a:extLst>
          </p:cNvPr>
          <p:cNvSpPr>
            <a:spLocks noGrp="1"/>
          </p:cNvSpPr>
          <p:nvPr>
            <p:ph type="body" sz="quarter" idx="14" hasCustomPrompt="1"/>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8" name="Text Placeholder 2">
            <a:extLst>
              <a:ext uri="{FF2B5EF4-FFF2-40B4-BE49-F238E27FC236}">
                <a16:creationId xmlns:a16="http://schemas.microsoft.com/office/drawing/2014/main" id="{E7E5C9DE-D23F-49F3-96BC-C60ACF46E0C1}"/>
              </a:ext>
            </a:extLst>
          </p:cNvPr>
          <p:cNvSpPr>
            <a:spLocks noGrp="1"/>
          </p:cNvSpPr>
          <p:nvPr>
            <p:ph type="body" idx="15" hasCustomPrompt="1"/>
          </p:nvPr>
        </p:nvSpPr>
        <p:spPr>
          <a:xfrm>
            <a:off x="2770926"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9" name="Text Placeholder 12">
            <a:extLst>
              <a:ext uri="{FF2B5EF4-FFF2-40B4-BE49-F238E27FC236}">
                <a16:creationId xmlns:a16="http://schemas.microsoft.com/office/drawing/2014/main" id="{1C81B28B-812F-4663-BD93-13B40FE882E5}"/>
              </a:ext>
            </a:extLst>
          </p:cNvPr>
          <p:cNvSpPr>
            <a:spLocks noGrp="1"/>
          </p:cNvSpPr>
          <p:nvPr>
            <p:ph type="body" sz="quarter" idx="16" hasCustomPrompt="1"/>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0" name="Text Placeholder 2">
            <a:extLst>
              <a:ext uri="{FF2B5EF4-FFF2-40B4-BE49-F238E27FC236}">
                <a16:creationId xmlns:a16="http://schemas.microsoft.com/office/drawing/2014/main" id="{5D04C760-1572-4A79-808D-BA447ABF8BA8}"/>
              </a:ext>
            </a:extLst>
          </p:cNvPr>
          <p:cNvSpPr>
            <a:spLocks noGrp="1"/>
          </p:cNvSpPr>
          <p:nvPr>
            <p:ph type="body" idx="17" hasCustomPrompt="1"/>
          </p:nvPr>
        </p:nvSpPr>
        <p:spPr>
          <a:xfrm>
            <a:off x="5122752"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1" name="Text Placeholder 12">
            <a:extLst>
              <a:ext uri="{FF2B5EF4-FFF2-40B4-BE49-F238E27FC236}">
                <a16:creationId xmlns:a16="http://schemas.microsoft.com/office/drawing/2014/main" id="{3E67BEEA-32C4-4A2D-A8CB-3EB33914A811}"/>
              </a:ext>
            </a:extLst>
          </p:cNvPr>
          <p:cNvSpPr>
            <a:spLocks noGrp="1"/>
          </p:cNvSpPr>
          <p:nvPr>
            <p:ph type="body" sz="quarter" idx="18" hasCustomPrompt="1"/>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2" name="Text Placeholder 2">
            <a:extLst>
              <a:ext uri="{FF2B5EF4-FFF2-40B4-BE49-F238E27FC236}">
                <a16:creationId xmlns:a16="http://schemas.microsoft.com/office/drawing/2014/main" id="{65D2E243-576F-406C-8D8E-E9BF143543CC}"/>
              </a:ext>
            </a:extLst>
          </p:cNvPr>
          <p:cNvSpPr>
            <a:spLocks noGrp="1"/>
          </p:cNvSpPr>
          <p:nvPr>
            <p:ph type="body" idx="19" hasCustomPrompt="1"/>
          </p:nvPr>
        </p:nvSpPr>
        <p:spPr>
          <a:xfrm>
            <a:off x="7474577"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3" name="Text Placeholder 12">
            <a:extLst>
              <a:ext uri="{FF2B5EF4-FFF2-40B4-BE49-F238E27FC236}">
                <a16:creationId xmlns:a16="http://schemas.microsoft.com/office/drawing/2014/main" id="{0296E8C2-919C-415F-BCA6-1846B3787E98}"/>
              </a:ext>
            </a:extLst>
          </p:cNvPr>
          <p:cNvSpPr>
            <a:spLocks noGrp="1"/>
          </p:cNvSpPr>
          <p:nvPr>
            <p:ph type="body" sz="quarter" idx="20" hasCustomPrompt="1"/>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4" name="Text Placeholder 2">
            <a:extLst>
              <a:ext uri="{FF2B5EF4-FFF2-40B4-BE49-F238E27FC236}">
                <a16:creationId xmlns:a16="http://schemas.microsoft.com/office/drawing/2014/main" id="{CC16E155-7D50-49B0-9A50-F32B0018062B}"/>
              </a:ext>
            </a:extLst>
          </p:cNvPr>
          <p:cNvSpPr>
            <a:spLocks noGrp="1"/>
          </p:cNvSpPr>
          <p:nvPr>
            <p:ph type="body" idx="21" hasCustomPrompt="1"/>
          </p:nvPr>
        </p:nvSpPr>
        <p:spPr>
          <a:xfrm>
            <a:off x="9826402"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5" name="Text Placeholder 12">
            <a:extLst>
              <a:ext uri="{FF2B5EF4-FFF2-40B4-BE49-F238E27FC236}">
                <a16:creationId xmlns:a16="http://schemas.microsoft.com/office/drawing/2014/main" id="{D472FAF7-29BD-4AB3-8850-1FC1EC028545}"/>
              </a:ext>
            </a:extLst>
          </p:cNvPr>
          <p:cNvSpPr>
            <a:spLocks noGrp="1"/>
          </p:cNvSpPr>
          <p:nvPr>
            <p:ph type="body" sz="quarter" idx="22" hasCustomPrompt="1"/>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938732680"/>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Use Cases: Check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20522-A404-51AF-CFF1-17EC831B73BB}"/>
              </a:ext>
            </a:extLst>
          </p:cNvPr>
          <p:cNvSpPr>
            <a:spLocks noGrp="1"/>
          </p:cNvSpPr>
          <p:nvPr>
            <p:ph type="title" hasCustomPrompt="1"/>
          </p:nvPr>
        </p:nvSpPr>
        <p:spPr/>
        <p:txBody>
          <a:bodyPr/>
          <a:lstStyle>
            <a:lvl1pPr>
              <a:defRPr/>
            </a:lvl1pPr>
          </a:lstStyle>
          <a:p>
            <a:r>
              <a:rPr lang="en-US" dirty="0"/>
              <a:t>Top use cases</a:t>
            </a:r>
          </a:p>
        </p:txBody>
      </p:sp>
      <p:sp>
        <p:nvSpPr>
          <p:cNvPr id="10" name="Text Placeholder 9">
            <a:extLst>
              <a:ext uri="{FF2B5EF4-FFF2-40B4-BE49-F238E27FC236}">
                <a16:creationId xmlns:a16="http://schemas.microsoft.com/office/drawing/2014/main" id="{085FC429-B813-BCF9-75C9-C157797DC654}"/>
              </a:ext>
            </a:extLst>
          </p:cNvPr>
          <p:cNvSpPr>
            <a:spLocks noGrp="1"/>
          </p:cNvSpPr>
          <p:nvPr>
            <p:ph type="body" sz="quarter" idx="11" hasCustomPrompt="1"/>
          </p:nvPr>
        </p:nvSpPr>
        <p:spPr>
          <a:xfrm>
            <a:off x="1292095" y="137934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1" name="Text Placeholder 9">
            <a:extLst>
              <a:ext uri="{FF2B5EF4-FFF2-40B4-BE49-F238E27FC236}">
                <a16:creationId xmlns:a16="http://schemas.microsoft.com/office/drawing/2014/main" id="{D3BBFC18-52EB-E076-6D1C-E46A644C2D6D}"/>
              </a:ext>
            </a:extLst>
          </p:cNvPr>
          <p:cNvSpPr>
            <a:spLocks noGrp="1"/>
          </p:cNvSpPr>
          <p:nvPr>
            <p:ph type="body" sz="quarter" idx="12" hasCustomPrompt="1"/>
          </p:nvPr>
        </p:nvSpPr>
        <p:spPr>
          <a:xfrm>
            <a:off x="1292095" y="230732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2" name="Text Placeholder 9">
            <a:extLst>
              <a:ext uri="{FF2B5EF4-FFF2-40B4-BE49-F238E27FC236}">
                <a16:creationId xmlns:a16="http://schemas.microsoft.com/office/drawing/2014/main" id="{7CB3671D-B64E-F549-5A9E-5C888A90A543}"/>
              </a:ext>
            </a:extLst>
          </p:cNvPr>
          <p:cNvSpPr>
            <a:spLocks noGrp="1"/>
          </p:cNvSpPr>
          <p:nvPr>
            <p:ph type="body" sz="quarter" idx="13" hasCustomPrompt="1"/>
          </p:nvPr>
        </p:nvSpPr>
        <p:spPr>
          <a:xfrm>
            <a:off x="1292095" y="323530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3" name="Text Placeholder 9">
            <a:extLst>
              <a:ext uri="{FF2B5EF4-FFF2-40B4-BE49-F238E27FC236}">
                <a16:creationId xmlns:a16="http://schemas.microsoft.com/office/drawing/2014/main" id="{B9D0BBA1-AF91-1A1E-E1D3-5679BA150445}"/>
              </a:ext>
            </a:extLst>
          </p:cNvPr>
          <p:cNvSpPr>
            <a:spLocks noGrp="1"/>
          </p:cNvSpPr>
          <p:nvPr>
            <p:ph type="body" sz="quarter" idx="14" hasCustomPrompt="1"/>
          </p:nvPr>
        </p:nvSpPr>
        <p:spPr>
          <a:xfrm>
            <a:off x="1292095" y="416328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4" name="Text Placeholder 9">
            <a:extLst>
              <a:ext uri="{FF2B5EF4-FFF2-40B4-BE49-F238E27FC236}">
                <a16:creationId xmlns:a16="http://schemas.microsoft.com/office/drawing/2014/main" id="{3F64019A-9444-E8BF-5E93-A4522E7A60F7}"/>
              </a:ext>
            </a:extLst>
          </p:cNvPr>
          <p:cNvSpPr>
            <a:spLocks noGrp="1"/>
          </p:cNvSpPr>
          <p:nvPr>
            <p:ph type="body" sz="quarter" idx="15" hasCustomPrompt="1"/>
          </p:nvPr>
        </p:nvSpPr>
        <p:spPr>
          <a:xfrm>
            <a:off x="1292095" y="5091261"/>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grpSp>
        <p:nvGrpSpPr>
          <p:cNvPr id="15" name="Group 14">
            <a:extLst>
              <a:ext uri="{FF2B5EF4-FFF2-40B4-BE49-F238E27FC236}">
                <a16:creationId xmlns:a16="http://schemas.microsoft.com/office/drawing/2014/main" id="{ABA4AED8-3593-E3C7-2A53-260D635D2991}"/>
              </a:ext>
            </a:extLst>
          </p:cNvPr>
          <p:cNvGrpSpPr/>
          <p:nvPr userDrawn="1"/>
        </p:nvGrpSpPr>
        <p:grpSpPr>
          <a:xfrm>
            <a:off x="419100" y="1348973"/>
            <a:ext cx="500896" cy="500896"/>
            <a:chOff x="1422185" y="1579726"/>
            <a:chExt cx="1060908" cy="1060908"/>
          </a:xfrm>
        </p:grpSpPr>
        <p:sp>
          <p:nvSpPr>
            <p:cNvPr id="16" name="Oval 15">
              <a:extLst>
                <a:ext uri="{FF2B5EF4-FFF2-40B4-BE49-F238E27FC236}">
                  <a16:creationId xmlns:a16="http://schemas.microsoft.com/office/drawing/2014/main" id="{3618912E-8CB2-EBA1-BF5E-D8B09770FBE5}"/>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panose="020F0603020204020204" pitchFamily="34" charset="0"/>
                <a:ea typeface="+mn-ea"/>
                <a:cs typeface="+mn-cs"/>
              </a:endParaRPr>
            </a:p>
          </p:txBody>
        </p:sp>
        <p:sp>
          <p:nvSpPr>
            <p:cNvPr id="17" name="Graphic 11" descr="Checkmark">
              <a:extLst>
                <a:ext uri="{FF2B5EF4-FFF2-40B4-BE49-F238E27FC236}">
                  <a16:creationId xmlns:a16="http://schemas.microsoft.com/office/drawing/2014/main" id="{CCDD29EF-8274-7675-1C6B-D7191DC5057D}"/>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18" name="Group 17">
            <a:extLst>
              <a:ext uri="{FF2B5EF4-FFF2-40B4-BE49-F238E27FC236}">
                <a16:creationId xmlns:a16="http://schemas.microsoft.com/office/drawing/2014/main" id="{7A1AC6BF-DFAD-25C7-5DA6-A04D4B214AB7}"/>
              </a:ext>
            </a:extLst>
          </p:cNvPr>
          <p:cNvGrpSpPr/>
          <p:nvPr userDrawn="1"/>
        </p:nvGrpSpPr>
        <p:grpSpPr>
          <a:xfrm>
            <a:off x="419100" y="5051130"/>
            <a:ext cx="500896" cy="500896"/>
            <a:chOff x="1422185" y="1579726"/>
            <a:chExt cx="1060908" cy="1060908"/>
          </a:xfrm>
        </p:grpSpPr>
        <p:sp>
          <p:nvSpPr>
            <p:cNvPr id="19" name="Oval 18">
              <a:extLst>
                <a:ext uri="{FF2B5EF4-FFF2-40B4-BE49-F238E27FC236}">
                  <a16:creationId xmlns:a16="http://schemas.microsoft.com/office/drawing/2014/main" id="{411F1EE3-D550-D3BF-7081-9F669CBBA0DE}"/>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panose="020F0603020204020204" pitchFamily="34" charset="0"/>
                <a:ea typeface="+mn-ea"/>
                <a:cs typeface="+mn-cs"/>
              </a:endParaRPr>
            </a:p>
          </p:txBody>
        </p:sp>
        <p:sp>
          <p:nvSpPr>
            <p:cNvPr id="20" name="Graphic 11" descr="Checkmark">
              <a:extLst>
                <a:ext uri="{FF2B5EF4-FFF2-40B4-BE49-F238E27FC236}">
                  <a16:creationId xmlns:a16="http://schemas.microsoft.com/office/drawing/2014/main" id="{8BD184F8-E9C2-7453-DA91-BAD0A7991E80}"/>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21" name="Group 20">
            <a:extLst>
              <a:ext uri="{FF2B5EF4-FFF2-40B4-BE49-F238E27FC236}">
                <a16:creationId xmlns:a16="http://schemas.microsoft.com/office/drawing/2014/main" id="{713D8B05-C7A4-BDFB-71FB-DB6E8D363004}"/>
              </a:ext>
            </a:extLst>
          </p:cNvPr>
          <p:cNvGrpSpPr/>
          <p:nvPr userDrawn="1"/>
        </p:nvGrpSpPr>
        <p:grpSpPr>
          <a:xfrm>
            <a:off x="419100" y="2274512"/>
            <a:ext cx="500896" cy="500896"/>
            <a:chOff x="1422185" y="1579726"/>
            <a:chExt cx="1060908" cy="1060908"/>
          </a:xfrm>
        </p:grpSpPr>
        <p:sp>
          <p:nvSpPr>
            <p:cNvPr id="22" name="Oval 21">
              <a:extLst>
                <a:ext uri="{FF2B5EF4-FFF2-40B4-BE49-F238E27FC236}">
                  <a16:creationId xmlns:a16="http://schemas.microsoft.com/office/drawing/2014/main" id="{AD75B61B-43C2-985D-7848-853DE066F942}"/>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panose="020F0603020204020204" pitchFamily="34" charset="0"/>
                <a:ea typeface="+mn-ea"/>
                <a:cs typeface="+mn-cs"/>
              </a:endParaRPr>
            </a:p>
          </p:txBody>
        </p:sp>
        <p:sp>
          <p:nvSpPr>
            <p:cNvPr id="23" name="Graphic 11" descr="Checkmark">
              <a:extLst>
                <a:ext uri="{FF2B5EF4-FFF2-40B4-BE49-F238E27FC236}">
                  <a16:creationId xmlns:a16="http://schemas.microsoft.com/office/drawing/2014/main" id="{20BB3EDD-F074-A059-65DA-76E08F7F930A}"/>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24" name="Group 23">
            <a:extLst>
              <a:ext uri="{FF2B5EF4-FFF2-40B4-BE49-F238E27FC236}">
                <a16:creationId xmlns:a16="http://schemas.microsoft.com/office/drawing/2014/main" id="{C296B3C4-799E-A1BC-64ED-B47549F74A98}"/>
              </a:ext>
            </a:extLst>
          </p:cNvPr>
          <p:cNvGrpSpPr/>
          <p:nvPr userDrawn="1"/>
        </p:nvGrpSpPr>
        <p:grpSpPr>
          <a:xfrm>
            <a:off x="419100" y="3200051"/>
            <a:ext cx="500896" cy="500896"/>
            <a:chOff x="1422185" y="1579726"/>
            <a:chExt cx="1060908" cy="1060908"/>
          </a:xfrm>
        </p:grpSpPr>
        <p:sp>
          <p:nvSpPr>
            <p:cNvPr id="25" name="Oval 24">
              <a:extLst>
                <a:ext uri="{FF2B5EF4-FFF2-40B4-BE49-F238E27FC236}">
                  <a16:creationId xmlns:a16="http://schemas.microsoft.com/office/drawing/2014/main" id="{4B7C98C4-C117-E862-FA3E-BA77D9F8D1B2}"/>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panose="020F0603020204020204" pitchFamily="34" charset="0"/>
                <a:ea typeface="+mn-ea"/>
                <a:cs typeface="+mn-cs"/>
              </a:endParaRPr>
            </a:p>
          </p:txBody>
        </p:sp>
        <p:sp>
          <p:nvSpPr>
            <p:cNvPr id="26" name="Graphic 11" descr="Checkmark">
              <a:extLst>
                <a:ext uri="{FF2B5EF4-FFF2-40B4-BE49-F238E27FC236}">
                  <a16:creationId xmlns:a16="http://schemas.microsoft.com/office/drawing/2014/main" id="{C6350DE8-4421-83D9-510C-331150A1D759}"/>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27" name="Group 26">
            <a:extLst>
              <a:ext uri="{FF2B5EF4-FFF2-40B4-BE49-F238E27FC236}">
                <a16:creationId xmlns:a16="http://schemas.microsoft.com/office/drawing/2014/main" id="{5FE5288D-8C63-E6FE-4635-36BF83D49C12}"/>
              </a:ext>
            </a:extLst>
          </p:cNvPr>
          <p:cNvGrpSpPr/>
          <p:nvPr userDrawn="1"/>
        </p:nvGrpSpPr>
        <p:grpSpPr>
          <a:xfrm>
            <a:off x="419100" y="4125590"/>
            <a:ext cx="500896" cy="500896"/>
            <a:chOff x="1422185" y="1579726"/>
            <a:chExt cx="1060908" cy="1060908"/>
          </a:xfrm>
        </p:grpSpPr>
        <p:sp>
          <p:nvSpPr>
            <p:cNvPr id="28" name="Oval 27">
              <a:extLst>
                <a:ext uri="{FF2B5EF4-FFF2-40B4-BE49-F238E27FC236}">
                  <a16:creationId xmlns:a16="http://schemas.microsoft.com/office/drawing/2014/main" id="{66897C27-D305-EDB8-2AC4-1E6D2BFF093E}"/>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panose="020F0603020204020204" pitchFamily="34" charset="0"/>
                <a:ea typeface="+mn-ea"/>
                <a:cs typeface="+mn-cs"/>
              </a:endParaRPr>
            </a:p>
          </p:txBody>
        </p:sp>
        <p:sp>
          <p:nvSpPr>
            <p:cNvPr id="29" name="Graphic 11" descr="Checkmark">
              <a:extLst>
                <a:ext uri="{FF2B5EF4-FFF2-40B4-BE49-F238E27FC236}">
                  <a16:creationId xmlns:a16="http://schemas.microsoft.com/office/drawing/2014/main" id="{DD39B85B-97F3-8601-DA52-44014F4078DB}"/>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spTree>
    <p:extLst>
      <p:ext uri="{BB962C8B-B14F-4D97-AF65-F5344CB8AC3E}">
        <p14:creationId xmlns:p14="http://schemas.microsoft.com/office/powerpoint/2010/main" val="3191722701"/>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Use Cases: Boxes">
    <p:bg>
      <p:bgPr>
        <a:solidFill>
          <a:schemeClr val="bg1"/>
        </a:solidFill>
        <a:effectLst/>
      </p:bgPr>
    </p:bg>
    <p:spTree>
      <p:nvGrpSpPr>
        <p:cNvPr id="1" name=""/>
        <p:cNvGrpSpPr/>
        <p:nvPr/>
      </p:nvGrpSpPr>
      <p:grpSpPr>
        <a:xfrm>
          <a:off x="0" y="0"/>
          <a:ext cx="0" cy="0"/>
          <a:chOff x="0" y="0"/>
          <a:chExt cx="0" cy="0"/>
        </a:xfrm>
      </p:grpSpPr>
      <p:sp>
        <p:nvSpPr>
          <p:cNvPr id="4" name="Graphic 13">
            <a:extLst>
              <a:ext uri="{FF2B5EF4-FFF2-40B4-BE49-F238E27FC236}">
                <a16:creationId xmlns:a16="http://schemas.microsoft.com/office/drawing/2014/main" id="{A0E2B36D-28EC-D6FD-5AAD-4BF9B8618C76}"/>
              </a:ext>
            </a:extLst>
          </p:cNvPr>
          <p:cNvSpPr/>
          <p:nvPr userDrawn="1"/>
        </p:nvSpPr>
        <p:spPr>
          <a:xfrm>
            <a:off x="9163051"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6"/>
            </a:solid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2E2C34B5-D06C-94FE-F897-148C726A84FA}"/>
              </a:ext>
            </a:extLst>
          </p:cNvPr>
          <p:cNvGrpSpPr>
            <a:grpSpLocks noChangeAspect="1"/>
          </p:cNvGrpSpPr>
          <p:nvPr userDrawn="1"/>
        </p:nvGrpSpPr>
        <p:grpSpPr>
          <a:xfrm>
            <a:off x="1213485" y="1348973"/>
            <a:ext cx="1097280" cy="1097280"/>
            <a:chOff x="1422185" y="1579726"/>
            <a:chExt cx="1060908" cy="1060908"/>
          </a:xfrm>
        </p:grpSpPr>
        <p:sp>
          <p:nvSpPr>
            <p:cNvPr id="6" name="Oval 5">
              <a:extLst>
                <a:ext uri="{FF2B5EF4-FFF2-40B4-BE49-F238E27FC236}">
                  <a16:creationId xmlns:a16="http://schemas.microsoft.com/office/drawing/2014/main" id="{2D059D62-2921-A8C9-B6E8-4C37D013E9B4}"/>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panose="020F0603020204020204" pitchFamily="34" charset="0"/>
                <a:ea typeface="+mn-ea"/>
                <a:cs typeface="+mn-cs"/>
              </a:endParaRPr>
            </a:p>
          </p:txBody>
        </p:sp>
        <p:sp>
          <p:nvSpPr>
            <p:cNvPr id="7" name="Graphic 11" descr="Checkmark">
              <a:extLst>
                <a:ext uri="{FF2B5EF4-FFF2-40B4-BE49-F238E27FC236}">
                  <a16:creationId xmlns:a16="http://schemas.microsoft.com/office/drawing/2014/main" id="{DD1079AC-7470-5106-9793-5ACB41C49949}"/>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8" name="Group 7">
            <a:extLst>
              <a:ext uri="{FF2B5EF4-FFF2-40B4-BE49-F238E27FC236}">
                <a16:creationId xmlns:a16="http://schemas.microsoft.com/office/drawing/2014/main" id="{C6AE0D3F-CFB4-DFC8-0B2E-8161E50AF2C6}"/>
              </a:ext>
            </a:extLst>
          </p:cNvPr>
          <p:cNvGrpSpPr>
            <a:grpSpLocks noChangeAspect="1"/>
          </p:cNvGrpSpPr>
          <p:nvPr userDrawn="1"/>
        </p:nvGrpSpPr>
        <p:grpSpPr>
          <a:xfrm>
            <a:off x="4128135" y="1348973"/>
            <a:ext cx="1097280" cy="1097280"/>
            <a:chOff x="1422185" y="1579726"/>
            <a:chExt cx="1060908" cy="1060908"/>
          </a:xfrm>
        </p:grpSpPr>
        <p:sp>
          <p:nvSpPr>
            <p:cNvPr id="9" name="Oval 8">
              <a:extLst>
                <a:ext uri="{FF2B5EF4-FFF2-40B4-BE49-F238E27FC236}">
                  <a16:creationId xmlns:a16="http://schemas.microsoft.com/office/drawing/2014/main" id="{378D146D-E91B-A2DD-92BF-40A59B7106D8}"/>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panose="020F0603020204020204" pitchFamily="34" charset="0"/>
                <a:ea typeface="+mn-ea"/>
                <a:cs typeface="+mn-cs"/>
              </a:endParaRPr>
            </a:p>
          </p:txBody>
        </p:sp>
        <p:sp>
          <p:nvSpPr>
            <p:cNvPr id="30" name="Graphic 11" descr="Checkmark">
              <a:extLst>
                <a:ext uri="{FF2B5EF4-FFF2-40B4-BE49-F238E27FC236}">
                  <a16:creationId xmlns:a16="http://schemas.microsoft.com/office/drawing/2014/main" id="{D6C71418-3A56-458A-498D-AB0BA84F9894}"/>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31" name="Group 30">
            <a:extLst>
              <a:ext uri="{FF2B5EF4-FFF2-40B4-BE49-F238E27FC236}">
                <a16:creationId xmlns:a16="http://schemas.microsoft.com/office/drawing/2014/main" id="{2FE690AA-F614-7B1B-2103-D64191E4C8A5}"/>
              </a:ext>
            </a:extLst>
          </p:cNvPr>
          <p:cNvGrpSpPr>
            <a:grpSpLocks noChangeAspect="1"/>
          </p:cNvGrpSpPr>
          <p:nvPr userDrawn="1"/>
        </p:nvGrpSpPr>
        <p:grpSpPr>
          <a:xfrm>
            <a:off x="7042785" y="1348973"/>
            <a:ext cx="1097280" cy="1097280"/>
            <a:chOff x="1422185" y="1579726"/>
            <a:chExt cx="1060908" cy="1060908"/>
          </a:xfrm>
        </p:grpSpPr>
        <p:sp>
          <p:nvSpPr>
            <p:cNvPr id="32" name="Oval 31">
              <a:extLst>
                <a:ext uri="{FF2B5EF4-FFF2-40B4-BE49-F238E27FC236}">
                  <a16:creationId xmlns:a16="http://schemas.microsoft.com/office/drawing/2014/main" id="{8F561B1C-EFC3-8F13-1FBE-7272F36D2782}"/>
                </a:ext>
              </a:extLst>
            </p:cNvPr>
            <p:cNvSpPr/>
            <p:nvPr userDrawn="1"/>
          </p:nvSpPr>
          <p:spPr>
            <a:xfrm>
              <a:off x="1422185" y="1579726"/>
              <a:ext cx="1060908" cy="1060908"/>
            </a:xfrm>
            <a:prstGeom prst="ellipse">
              <a:avLst/>
            </a:prstGeom>
            <a:noFill/>
            <a:ln w="28575"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panose="020F0603020204020204" pitchFamily="34" charset="0"/>
                <a:ea typeface="+mn-ea"/>
                <a:cs typeface="+mn-cs"/>
              </a:endParaRPr>
            </a:p>
          </p:txBody>
        </p:sp>
        <p:sp>
          <p:nvSpPr>
            <p:cNvPr id="33" name="Graphic 11" descr="Checkmark">
              <a:extLst>
                <a:ext uri="{FF2B5EF4-FFF2-40B4-BE49-F238E27FC236}">
                  <a16:creationId xmlns:a16="http://schemas.microsoft.com/office/drawing/2014/main" id="{02588F75-2069-91D9-2365-ECD116644861}"/>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5"/>
            </a:solidFill>
            <a:ln w="28575" cap="rnd">
              <a:solidFill>
                <a:schemeClr val="accent5"/>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grpSp>
        <p:nvGrpSpPr>
          <p:cNvPr id="34" name="Group 33">
            <a:extLst>
              <a:ext uri="{FF2B5EF4-FFF2-40B4-BE49-F238E27FC236}">
                <a16:creationId xmlns:a16="http://schemas.microsoft.com/office/drawing/2014/main" id="{34845CE8-62DD-C714-DE56-485DBD7B5D78}"/>
              </a:ext>
            </a:extLst>
          </p:cNvPr>
          <p:cNvGrpSpPr>
            <a:grpSpLocks noChangeAspect="1"/>
          </p:cNvGrpSpPr>
          <p:nvPr userDrawn="1"/>
        </p:nvGrpSpPr>
        <p:grpSpPr>
          <a:xfrm>
            <a:off x="9957436" y="1348973"/>
            <a:ext cx="1097280" cy="1097280"/>
            <a:chOff x="1422185" y="1579726"/>
            <a:chExt cx="1060908" cy="1060908"/>
          </a:xfrm>
        </p:grpSpPr>
        <p:sp>
          <p:nvSpPr>
            <p:cNvPr id="35" name="Oval 34">
              <a:extLst>
                <a:ext uri="{FF2B5EF4-FFF2-40B4-BE49-F238E27FC236}">
                  <a16:creationId xmlns:a16="http://schemas.microsoft.com/office/drawing/2014/main" id="{197B07AA-FE0F-E45D-7CC7-831465913056}"/>
                </a:ext>
              </a:extLst>
            </p:cNvPr>
            <p:cNvSpPr/>
            <p:nvPr userDrawn="1"/>
          </p:nvSpPr>
          <p:spPr>
            <a:xfrm>
              <a:off x="1422185" y="1579726"/>
              <a:ext cx="1060908" cy="1060908"/>
            </a:xfrm>
            <a:prstGeom prst="ellipse">
              <a:avLst/>
            </a:prstGeom>
            <a:noFill/>
            <a:ln w="28575" cap="flat" cmpd="sng" algn="ctr">
              <a:solidFill>
                <a:schemeClr val="accent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panose="020F0603020204020204" pitchFamily="34" charset="0"/>
                <a:ea typeface="+mn-ea"/>
                <a:cs typeface="+mn-cs"/>
              </a:endParaRPr>
            </a:p>
          </p:txBody>
        </p:sp>
        <p:sp>
          <p:nvSpPr>
            <p:cNvPr id="36" name="Graphic 11" descr="Checkmark">
              <a:extLst>
                <a:ext uri="{FF2B5EF4-FFF2-40B4-BE49-F238E27FC236}">
                  <a16:creationId xmlns:a16="http://schemas.microsoft.com/office/drawing/2014/main" id="{129D2A83-D710-FAAD-B39C-853E30ED34B3}"/>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6"/>
            </a:solidFill>
            <a:ln w="28575" cap="rnd">
              <a:solidFill>
                <a:schemeClr val="accent6"/>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mazon Ember Display" panose="020F0603020204020204" pitchFamily="34" charset="0"/>
              </a:endParaRPr>
            </a:p>
          </p:txBody>
        </p:sp>
      </p:grpSp>
      <p:sp>
        <p:nvSpPr>
          <p:cNvPr id="37" name="Graphic 13">
            <a:extLst>
              <a:ext uri="{FF2B5EF4-FFF2-40B4-BE49-F238E27FC236}">
                <a16:creationId xmlns:a16="http://schemas.microsoft.com/office/drawing/2014/main" id="{CE81FAE8-BD52-75D6-209C-134050AC8C55}"/>
              </a:ext>
            </a:extLst>
          </p:cNvPr>
          <p:cNvSpPr/>
          <p:nvPr userDrawn="1"/>
        </p:nvSpPr>
        <p:spPr>
          <a:xfrm>
            <a:off x="41910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1"/>
            </a:solidFill>
            <a:prstDash val="solid"/>
            <a:miter/>
          </a:ln>
        </p:spPr>
        <p:txBody>
          <a:bodyPr rtlCol="0" anchor="ctr"/>
          <a:lstStyle/>
          <a:p>
            <a:endParaRPr lang="en-US"/>
          </a:p>
        </p:txBody>
      </p:sp>
      <p:sp>
        <p:nvSpPr>
          <p:cNvPr id="38" name="Graphic 13">
            <a:extLst>
              <a:ext uri="{FF2B5EF4-FFF2-40B4-BE49-F238E27FC236}">
                <a16:creationId xmlns:a16="http://schemas.microsoft.com/office/drawing/2014/main" id="{38238574-7FE9-9EF5-C0D8-AEA3B4DABDD0}"/>
              </a:ext>
            </a:extLst>
          </p:cNvPr>
          <p:cNvSpPr/>
          <p:nvPr userDrawn="1"/>
        </p:nvSpPr>
        <p:spPr>
          <a:xfrm>
            <a:off x="333375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2"/>
            </a:solidFill>
            <a:prstDash val="solid"/>
            <a:miter/>
          </a:ln>
        </p:spPr>
        <p:txBody>
          <a:bodyPr rtlCol="0" anchor="ctr"/>
          <a:lstStyle/>
          <a:p>
            <a:endParaRPr lang="en-US"/>
          </a:p>
        </p:txBody>
      </p:sp>
      <p:sp>
        <p:nvSpPr>
          <p:cNvPr id="39" name="Graphic 13">
            <a:extLst>
              <a:ext uri="{FF2B5EF4-FFF2-40B4-BE49-F238E27FC236}">
                <a16:creationId xmlns:a16="http://schemas.microsoft.com/office/drawing/2014/main" id="{FA74C7F6-820B-D9F2-F6BD-D6ED60A79993}"/>
              </a:ext>
            </a:extLst>
          </p:cNvPr>
          <p:cNvSpPr/>
          <p:nvPr userDrawn="1"/>
        </p:nvSpPr>
        <p:spPr>
          <a:xfrm>
            <a:off x="624840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5"/>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8B120522-A404-51AF-CFF1-17EC831B73BB}"/>
              </a:ext>
            </a:extLst>
          </p:cNvPr>
          <p:cNvSpPr>
            <a:spLocks noGrp="1"/>
          </p:cNvSpPr>
          <p:nvPr>
            <p:ph type="title" hasCustomPrompt="1"/>
          </p:nvPr>
        </p:nvSpPr>
        <p:spPr/>
        <p:txBody>
          <a:bodyPr/>
          <a:lstStyle>
            <a:lvl1pPr>
              <a:defRPr/>
            </a:lvl1pPr>
          </a:lstStyle>
          <a:p>
            <a:r>
              <a:rPr lang="en-US" dirty="0"/>
              <a:t>Top use cases</a:t>
            </a:r>
          </a:p>
        </p:txBody>
      </p:sp>
      <p:sp>
        <p:nvSpPr>
          <p:cNvPr id="10" name="Text Placeholder 9">
            <a:extLst>
              <a:ext uri="{FF2B5EF4-FFF2-40B4-BE49-F238E27FC236}">
                <a16:creationId xmlns:a16="http://schemas.microsoft.com/office/drawing/2014/main" id="{085FC429-B813-BCF9-75C9-C157797DC654}"/>
              </a:ext>
            </a:extLst>
          </p:cNvPr>
          <p:cNvSpPr>
            <a:spLocks noGrp="1"/>
          </p:cNvSpPr>
          <p:nvPr>
            <p:ph type="body" sz="quarter" idx="11" hasCustomPrompt="1"/>
          </p:nvPr>
        </p:nvSpPr>
        <p:spPr>
          <a:xfrm>
            <a:off x="56883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1" name="Text Placeholder 9">
            <a:extLst>
              <a:ext uri="{FF2B5EF4-FFF2-40B4-BE49-F238E27FC236}">
                <a16:creationId xmlns:a16="http://schemas.microsoft.com/office/drawing/2014/main" id="{D3BBFC18-52EB-E076-6D1C-E46A644C2D6D}"/>
              </a:ext>
            </a:extLst>
          </p:cNvPr>
          <p:cNvSpPr>
            <a:spLocks noGrp="1"/>
          </p:cNvSpPr>
          <p:nvPr>
            <p:ph type="body" sz="quarter" idx="12" hasCustomPrompt="1"/>
          </p:nvPr>
        </p:nvSpPr>
        <p:spPr>
          <a:xfrm>
            <a:off x="348348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2" name="Text Placeholder 9">
            <a:extLst>
              <a:ext uri="{FF2B5EF4-FFF2-40B4-BE49-F238E27FC236}">
                <a16:creationId xmlns:a16="http://schemas.microsoft.com/office/drawing/2014/main" id="{7CB3671D-B64E-F549-5A9E-5C888A90A543}"/>
              </a:ext>
            </a:extLst>
          </p:cNvPr>
          <p:cNvSpPr>
            <a:spLocks noGrp="1"/>
          </p:cNvSpPr>
          <p:nvPr>
            <p:ph type="body" sz="quarter" idx="13" hasCustomPrompt="1"/>
          </p:nvPr>
        </p:nvSpPr>
        <p:spPr>
          <a:xfrm>
            <a:off x="639813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3" name="Text Placeholder 9">
            <a:extLst>
              <a:ext uri="{FF2B5EF4-FFF2-40B4-BE49-F238E27FC236}">
                <a16:creationId xmlns:a16="http://schemas.microsoft.com/office/drawing/2014/main" id="{B9D0BBA1-AF91-1A1E-E1D3-5679BA150445}"/>
              </a:ext>
            </a:extLst>
          </p:cNvPr>
          <p:cNvSpPr>
            <a:spLocks noGrp="1"/>
          </p:cNvSpPr>
          <p:nvPr>
            <p:ph type="body" sz="quarter" idx="14" hasCustomPrompt="1"/>
          </p:nvPr>
        </p:nvSpPr>
        <p:spPr>
          <a:xfrm>
            <a:off x="9312784"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Tree>
    <p:extLst>
      <p:ext uri="{BB962C8B-B14F-4D97-AF65-F5344CB8AC3E}">
        <p14:creationId xmlns:p14="http://schemas.microsoft.com/office/powerpoint/2010/main" val="102117689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Industry Use Case: Text and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8488BA-042B-5131-5D00-85C81E47436D}"/>
              </a:ext>
            </a:extLst>
          </p:cNvPr>
          <p:cNvSpPr>
            <a:spLocks noGrp="1"/>
          </p:cNvSpPr>
          <p:nvPr>
            <p:ph type="pic" sz="quarter" idx="13" hasCustomPrompt="1"/>
          </p:nvPr>
        </p:nvSpPr>
        <p:spPr>
          <a:xfrm>
            <a:off x="6096000" y="448734"/>
            <a:ext cx="6096000" cy="6409265"/>
          </a:xfrm>
        </p:spPr>
        <p:txBody>
          <a:bodyPr anchor="ctr" anchorCtr="0">
            <a:noAutofit/>
          </a:bodyPr>
          <a:lstStyle>
            <a:lvl1pPr marL="0" indent="0" algn="ctr">
              <a:buNone/>
              <a:defRPr/>
            </a:lvl1pPr>
          </a:lstStyle>
          <a:p>
            <a:r>
              <a:rPr lang="en-US" dirty="0"/>
              <a:t>Click (or paste) to insert picture</a:t>
            </a:r>
          </a:p>
        </p:txBody>
      </p:sp>
      <p:sp>
        <p:nvSpPr>
          <p:cNvPr id="2" name="Title 1">
            <a:extLst>
              <a:ext uri="{FF2B5EF4-FFF2-40B4-BE49-F238E27FC236}">
                <a16:creationId xmlns:a16="http://schemas.microsoft.com/office/drawing/2014/main" id="{7E9502FC-BDB5-91E4-E697-696CEA66CF85}"/>
              </a:ext>
            </a:extLst>
          </p:cNvPr>
          <p:cNvSpPr>
            <a:spLocks noGrp="1"/>
          </p:cNvSpPr>
          <p:nvPr>
            <p:ph type="title" hasCustomPrompt="1"/>
          </p:nvPr>
        </p:nvSpPr>
        <p:spPr>
          <a:xfrm>
            <a:off x="425037" y="355015"/>
            <a:ext cx="5451887" cy="638175"/>
          </a:xfrm>
        </p:spPr>
        <p:txBody>
          <a:bodyPr/>
          <a:lstStyle>
            <a:lvl1pPr>
              <a:defRPr/>
            </a:lvl1pPr>
          </a:lstStyle>
          <a:p>
            <a:r>
              <a:rPr lang="en-US" dirty="0"/>
              <a:t>Use cases – industry specific</a:t>
            </a:r>
          </a:p>
        </p:txBody>
      </p:sp>
      <p:sp>
        <p:nvSpPr>
          <p:cNvPr id="7" name="Content Placeholder 6">
            <a:extLst>
              <a:ext uri="{FF2B5EF4-FFF2-40B4-BE49-F238E27FC236}">
                <a16:creationId xmlns:a16="http://schemas.microsoft.com/office/drawing/2014/main" id="{647CF485-715A-843B-D745-6020CA951F42}"/>
              </a:ext>
            </a:extLst>
          </p:cNvPr>
          <p:cNvSpPr>
            <a:spLocks noGrp="1"/>
          </p:cNvSpPr>
          <p:nvPr>
            <p:ph sz="quarter" idx="11" hasCustomPrompt="1"/>
          </p:nvPr>
        </p:nvSpPr>
        <p:spPr>
          <a:xfrm>
            <a:off x="419099" y="1382232"/>
            <a:ext cx="5451887" cy="4772025"/>
          </a:xfrm>
        </p:spPr>
        <p:txBody>
          <a:bodyPr/>
          <a:lstStyle>
            <a:lvl1pPr marL="0" indent="0">
              <a:spcBef>
                <a:spcPts val="1200"/>
              </a:spcBef>
              <a:spcAft>
                <a:spcPts val="0"/>
              </a:spcAft>
              <a:buNone/>
              <a:defRPr sz="2000" b="0">
                <a:solidFill>
                  <a:schemeClr val="tx1"/>
                </a:solidFill>
              </a:defRPr>
            </a:lvl1pPr>
            <a:lvl2pPr marL="283464" indent="-283464">
              <a:spcBef>
                <a:spcPts val="600"/>
              </a:spcBef>
              <a:spcAft>
                <a:spcPts val="0"/>
              </a:spcAft>
              <a:buFont typeface="Arial" panose="020B0604020202020204" pitchFamily="34" charset="0"/>
              <a:buChar char="•"/>
              <a:defRPr sz="2000"/>
            </a:lvl2pPr>
            <a:lvl3pPr marL="231775" indent="0">
              <a:buNone/>
              <a:defRPr/>
            </a:lvl3pPr>
            <a:lvl4pPr marL="685800" indent="0">
              <a:buNone/>
              <a:defRPr/>
            </a:lvl4pPr>
            <a:lvl5pPr marL="685800" indent="0">
              <a:buNone/>
              <a:defRPr/>
            </a:lvl5pPr>
          </a:lstStyle>
          <a:p>
            <a:pPr lvl="0"/>
            <a:r>
              <a:rPr lang="en-US" dirty="0"/>
              <a:t>Enter text</a:t>
            </a:r>
          </a:p>
        </p:txBody>
      </p:sp>
      <p:sp>
        <p:nvSpPr>
          <p:cNvPr id="5" name="Text Placeholder 4">
            <a:extLst>
              <a:ext uri="{FF2B5EF4-FFF2-40B4-BE49-F238E27FC236}">
                <a16:creationId xmlns:a16="http://schemas.microsoft.com/office/drawing/2014/main" id="{710F728F-9734-C9DC-3D20-50AD5F28645D}"/>
              </a:ext>
            </a:extLst>
          </p:cNvPr>
          <p:cNvSpPr>
            <a:spLocks noGrp="1"/>
          </p:cNvSpPr>
          <p:nvPr>
            <p:ph type="body" sz="quarter" idx="14" hasCustomPrompt="1"/>
          </p:nvPr>
        </p:nvSpPr>
        <p:spPr>
          <a:xfrm>
            <a:off x="7735824" y="0"/>
            <a:ext cx="2816352" cy="310896"/>
          </a:xfrm>
          <a:solidFill>
            <a:schemeClr val="accent2"/>
          </a:solidFill>
        </p:spPr>
        <p:txBody>
          <a:bodyPr anchor="ctr" anchorCtr="0">
            <a:noAutofit/>
          </a:bodyPr>
          <a:lstStyle>
            <a:lvl1pPr marL="0" indent="0" algn="ctr">
              <a:buNone/>
              <a:defRPr sz="1400" cap="all" baseline="0"/>
            </a:lvl1pPr>
            <a:lvl2pPr marL="228600" indent="0" algn="ctr">
              <a:buNone/>
              <a:defRPr/>
            </a:lvl2pPr>
            <a:lvl3pPr marL="231775" indent="0" algn="ctr">
              <a:buNone/>
              <a:defRPr/>
            </a:lvl3pPr>
            <a:lvl4pPr marL="685800" indent="0" algn="ctr">
              <a:buNone/>
              <a:defRPr/>
            </a:lvl4pPr>
            <a:lvl5pPr marL="685800" indent="0" algn="ctr">
              <a:buNone/>
              <a:defRPr/>
            </a:lvl5pPr>
          </a:lstStyle>
          <a:p>
            <a:pPr lvl="0"/>
            <a:r>
              <a:rPr lang="en-US" dirty="0"/>
              <a:t>Industry Name Here</a:t>
            </a:r>
          </a:p>
        </p:txBody>
      </p:sp>
    </p:spTree>
    <p:extLst>
      <p:ext uri="{BB962C8B-B14F-4D97-AF65-F5344CB8AC3E}">
        <p14:creationId xmlns:p14="http://schemas.microsoft.com/office/powerpoint/2010/main" val="18205565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424732"/>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List high-level agenda items without bullets</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dirty="0"/>
              <a:t>Agenda</a:t>
            </a:r>
          </a:p>
        </p:txBody>
      </p:sp>
    </p:spTree>
    <p:extLst>
      <p:ext uri="{BB962C8B-B14F-4D97-AF65-F5344CB8AC3E}">
        <p14:creationId xmlns:p14="http://schemas.microsoft.com/office/powerpoint/2010/main" val="125841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0C8F3CA-E2BE-1C64-14B5-F889B194D036}"/>
              </a:ext>
            </a:extLst>
          </p:cNvPr>
          <p:cNvSpPr>
            <a:spLocks noGrp="1"/>
          </p:cNvSpPr>
          <p:nvPr>
            <p:ph type="title" hasCustomPrompt="1"/>
          </p:nvPr>
        </p:nvSpPr>
        <p:spPr>
          <a:xfrm>
            <a:off x="419100" y="356258"/>
            <a:ext cx="11430001" cy="638175"/>
          </a:xfrm>
        </p:spPr>
        <p:txBody>
          <a:bodyPr/>
          <a:lstStyle/>
          <a:p>
            <a:r>
              <a:rPr lang="en-US" dirty="0"/>
              <a:t>Four-block icon and content layout</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11810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ustomer: Color Box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TextBox 4">
            <a:extLst>
              <a:ext uri="{FF2B5EF4-FFF2-40B4-BE49-F238E27FC236}">
                <a16:creationId xmlns:a16="http://schemas.microsoft.com/office/drawing/2014/main" id="{4792D602-43DB-7862-5C0C-D1F21B4E0DA0}"/>
              </a:ext>
            </a:extLst>
          </p:cNvPr>
          <p:cNvSpPr txBox="1"/>
          <p:nvPr userDrawn="1"/>
        </p:nvSpPr>
        <p:spPr>
          <a:xfrm>
            <a:off x="1543960" y="1380064"/>
            <a:ext cx="1356462" cy="246221"/>
          </a:xfrm>
          <a:prstGeom prst="rect">
            <a:avLst/>
          </a:prstGeom>
          <a:noFill/>
        </p:spPr>
        <p:txBody>
          <a:bodyPr wrap="none" lIns="91440" tIns="0" rIns="91440" bIns="0" rtlCol="0">
            <a:spAutoFit/>
          </a:bodyPr>
          <a:lstStyle/>
          <a:p>
            <a:pPr algn="ctr"/>
            <a:r>
              <a:rPr lang="en-US" sz="1600" b="1" dirty="0">
                <a:solidFill>
                  <a:schemeClr val="accent5"/>
                </a:solidFill>
              </a:rPr>
              <a:t>CHALLENGE</a:t>
            </a:r>
          </a:p>
        </p:txBody>
      </p:sp>
      <p:sp>
        <p:nvSpPr>
          <p:cNvPr id="6" name="TextBox 5">
            <a:extLst>
              <a:ext uri="{FF2B5EF4-FFF2-40B4-BE49-F238E27FC236}">
                <a16:creationId xmlns:a16="http://schemas.microsoft.com/office/drawing/2014/main" id="{FC4A1665-F696-89A1-7DF7-972EE5133151}"/>
              </a:ext>
            </a:extLst>
          </p:cNvPr>
          <p:cNvSpPr txBox="1"/>
          <p:nvPr userDrawn="1"/>
        </p:nvSpPr>
        <p:spPr>
          <a:xfrm>
            <a:off x="7492928" y="1380064"/>
            <a:ext cx="1231427" cy="246221"/>
          </a:xfrm>
          <a:prstGeom prst="rect">
            <a:avLst/>
          </a:prstGeom>
          <a:noFill/>
        </p:spPr>
        <p:txBody>
          <a:bodyPr wrap="none" lIns="91440" tIns="0" rIns="91440" bIns="0" rtlCol="0">
            <a:spAutoFit/>
          </a:bodyPr>
          <a:lstStyle/>
          <a:p>
            <a:pPr algn="ctr"/>
            <a:r>
              <a:rPr lang="en-US" sz="1600" b="1" dirty="0">
                <a:solidFill>
                  <a:schemeClr val="accent2"/>
                </a:solidFill>
              </a:rPr>
              <a:t>SOLUTION</a:t>
            </a:r>
          </a:p>
        </p:txBody>
      </p:sp>
      <p:sp>
        <p:nvSpPr>
          <p:cNvPr id="9" name="TextBox 8">
            <a:extLst>
              <a:ext uri="{FF2B5EF4-FFF2-40B4-BE49-F238E27FC236}">
                <a16:creationId xmlns:a16="http://schemas.microsoft.com/office/drawing/2014/main" id="{0112D5F1-EFE2-3E5D-F89B-F6B4529222F3}"/>
              </a:ext>
            </a:extLst>
          </p:cNvPr>
          <p:cNvSpPr txBox="1"/>
          <p:nvPr userDrawn="1"/>
        </p:nvSpPr>
        <p:spPr>
          <a:xfrm>
            <a:off x="7505754" y="3715437"/>
            <a:ext cx="1205779" cy="246221"/>
          </a:xfrm>
          <a:prstGeom prst="rect">
            <a:avLst/>
          </a:prstGeom>
          <a:noFill/>
        </p:spPr>
        <p:txBody>
          <a:bodyPr wrap="none" lIns="91440" tIns="0" rIns="91440" bIns="0" rtlCol="0">
            <a:spAutoFit/>
          </a:bodyPr>
          <a:lstStyle/>
          <a:p>
            <a:pPr algn="ctr"/>
            <a:r>
              <a:rPr lang="en-US" sz="1600" b="1" dirty="0">
                <a:solidFill>
                  <a:schemeClr val="accent6"/>
                </a:solidFill>
              </a:rPr>
              <a:t>OUTCOME</a:t>
            </a:r>
          </a:p>
        </p:txBody>
      </p:sp>
      <p:sp>
        <p:nvSpPr>
          <p:cNvPr id="10" name="Freeform: Shape 9">
            <a:extLst>
              <a:ext uri="{FF2B5EF4-FFF2-40B4-BE49-F238E27FC236}">
                <a16:creationId xmlns:a16="http://schemas.microsoft.com/office/drawing/2014/main" id="{3B604A98-8FB4-7AF4-1315-5297771CB358}"/>
              </a:ext>
            </a:extLst>
          </p:cNvPr>
          <p:cNvSpPr/>
          <p:nvPr userDrawn="1"/>
        </p:nvSpPr>
        <p:spPr>
          <a:xfrm>
            <a:off x="419100" y="1503174"/>
            <a:ext cx="3606181" cy="4707125"/>
          </a:xfrm>
          <a:custGeom>
            <a:avLst/>
            <a:gdLst>
              <a:gd name="connsiteX0" fmla="*/ 1808988 w 2628995"/>
              <a:gd name="connsiteY0" fmla="*/ 0 h 2858261"/>
              <a:gd name="connsiteX1" fmla="*/ 2628995 w 2628995"/>
              <a:gd name="connsiteY1" fmla="*/ 0 h 2858261"/>
              <a:gd name="connsiteX2" fmla="*/ 2628995 w 2628995"/>
              <a:gd name="connsiteY2" fmla="*/ 2858262 h 2858261"/>
              <a:gd name="connsiteX3" fmla="*/ 0 w 2628995"/>
              <a:gd name="connsiteY3" fmla="*/ 2858262 h 2858261"/>
              <a:gd name="connsiteX4" fmla="*/ 0 w 2628995"/>
              <a:gd name="connsiteY4" fmla="*/ 0 h 2858261"/>
              <a:gd name="connsiteX5" fmla="*/ 0 w 2628995"/>
              <a:gd name="connsiteY5" fmla="*/ 0 h 2858261"/>
              <a:gd name="connsiteX6" fmla="*/ 820103 w 2628995"/>
              <a:gd name="connsiteY6" fmla="*/ 0 h 285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8995" h="2858261">
                <a:moveTo>
                  <a:pt x="1808988" y="0"/>
                </a:moveTo>
                <a:lnTo>
                  <a:pt x="2628995" y="0"/>
                </a:lnTo>
                <a:lnTo>
                  <a:pt x="2628995" y="2858262"/>
                </a:lnTo>
                <a:lnTo>
                  <a:pt x="0" y="2858262"/>
                </a:lnTo>
                <a:lnTo>
                  <a:pt x="0" y="0"/>
                </a:lnTo>
                <a:lnTo>
                  <a:pt x="0" y="0"/>
                </a:lnTo>
                <a:lnTo>
                  <a:pt x="820103" y="0"/>
                </a:lnTo>
              </a:path>
            </a:pathLst>
          </a:custGeom>
          <a:noFill/>
          <a:ln w="12700" cap="flat">
            <a:solidFill>
              <a:schemeClr val="accent5"/>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53AD31D-5C4C-797F-4FF2-79F01D515A81}"/>
              </a:ext>
            </a:extLst>
          </p:cNvPr>
          <p:cNvSpPr/>
          <p:nvPr userDrawn="1"/>
        </p:nvSpPr>
        <p:spPr>
          <a:xfrm>
            <a:off x="4355480" y="1503175"/>
            <a:ext cx="7506322" cy="1956816"/>
          </a:xfrm>
          <a:custGeom>
            <a:avLst/>
            <a:gdLst>
              <a:gd name="connsiteX0" fmla="*/ 3187637 w 5474874"/>
              <a:gd name="connsiteY0" fmla="*/ 0 h 1426368"/>
              <a:gd name="connsiteX1" fmla="*/ 5474875 w 5474874"/>
              <a:gd name="connsiteY1" fmla="*/ 0 h 1426368"/>
              <a:gd name="connsiteX2" fmla="*/ 5474875 w 5474874"/>
              <a:gd name="connsiteY2" fmla="*/ 1426369 h 1426368"/>
              <a:gd name="connsiteX3" fmla="*/ 0 w 5474874"/>
              <a:gd name="connsiteY3" fmla="*/ 1426369 h 1426368"/>
              <a:gd name="connsiteX4" fmla="*/ 0 w 5474874"/>
              <a:gd name="connsiteY4" fmla="*/ 0 h 1426368"/>
              <a:gd name="connsiteX5" fmla="*/ 0 w 5474874"/>
              <a:gd name="connsiteY5" fmla="*/ 0 h 1426368"/>
              <a:gd name="connsiteX6" fmla="*/ 2287238 w 5474874"/>
              <a:gd name="connsiteY6" fmla="*/ 0 h 142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874" h="1426368">
                <a:moveTo>
                  <a:pt x="3187637" y="0"/>
                </a:moveTo>
                <a:lnTo>
                  <a:pt x="5474875" y="0"/>
                </a:lnTo>
                <a:lnTo>
                  <a:pt x="5474875" y="1426369"/>
                </a:lnTo>
                <a:lnTo>
                  <a:pt x="0" y="1426369"/>
                </a:lnTo>
                <a:lnTo>
                  <a:pt x="0" y="0"/>
                </a:lnTo>
                <a:lnTo>
                  <a:pt x="0" y="0"/>
                </a:lnTo>
                <a:lnTo>
                  <a:pt x="2287238" y="0"/>
                </a:lnTo>
              </a:path>
            </a:pathLst>
          </a:custGeom>
          <a:noFill/>
          <a:ln w="12700" cap="flat">
            <a:solidFill>
              <a:schemeClr val="accent2"/>
            </a:solidFill>
            <a:prstDash val="solid"/>
            <a:miter/>
          </a:ln>
        </p:spPr>
        <p:txBody>
          <a:bodyPr rtlCol="0" anchor="ctr"/>
          <a:lstStyle/>
          <a:p>
            <a:endParaRPr lang="en-US">
              <a:solidFill>
                <a:schemeClr val="accent2"/>
              </a:solidFill>
            </a:endParaRPr>
          </a:p>
        </p:txBody>
      </p:sp>
      <p:sp>
        <p:nvSpPr>
          <p:cNvPr id="12" name="Freeform: Shape 11">
            <a:extLst>
              <a:ext uri="{FF2B5EF4-FFF2-40B4-BE49-F238E27FC236}">
                <a16:creationId xmlns:a16="http://schemas.microsoft.com/office/drawing/2014/main" id="{6EBE11F3-23F2-06CE-0CE4-CE97E7A82969}"/>
              </a:ext>
            </a:extLst>
          </p:cNvPr>
          <p:cNvSpPr/>
          <p:nvPr userDrawn="1"/>
        </p:nvSpPr>
        <p:spPr>
          <a:xfrm>
            <a:off x="4355480" y="3828027"/>
            <a:ext cx="7506322" cy="2382271"/>
          </a:xfrm>
          <a:custGeom>
            <a:avLst/>
            <a:gdLst>
              <a:gd name="connsiteX0" fmla="*/ 3177636 w 5474874"/>
              <a:gd name="connsiteY0" fmla="*/ 0 h 1165478"/>
              <a:gd name="connsiteX1" fmla="*/ 5474875 w 5474874"/>
              <a:gd name="connsiteY1" fmla="*/ 0 h 1165478"/>
              <a:gd name="connsiteX2" fmla="*/ 5474875 w 5474874"/>
              <a:gd name="connsiteY2" fmla="*/ 1165479 h 1165478"/>
              <a:gd name="connsiteX3" fmla="*/ 0 w 5474874"/>
              <a:gd name="connsiteY3" fmla="*/ 1165479 h 1165478"/>
              <a:gd name="connsiteX4" fmla="*/ 0 w 5474874"/>
              <a:gd name="connsiteY4" fmla="*/ 0 h 1165478"/>
              <a:gd name="connsiteX5" fmla="*/ 0 w 5474874"/>
              <a:gd name="connsiteY5" fmla="*/ 0 h 1165478"/>
              <a:gd name="connsiteX6" fmla="*/ 2297240 w 5474874"/>
              <a:gd name="connsiteY6" fmla="*/ 0 h 116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874" h="1165478">
                <a:moveTo>
                  <a:pt x="3177636" y="0"/>
                </a:moveTo>
                <a:lnTo>
                  <a:pt x="5474875" y="0"/>
                </a:lnTo>
                <a:lnTo>
                  <a:pt x="5474875" y="1165479"/>
                </a:lnTo>
                <a:lnTo>
                  <a:pt x="0" y="1165479"/>
                </a:lnTo>
                <a:lnTo>
                  <a:pt x="0" y="0"/>
                </a:lnTo>
                <a:lnTo>
                  <a:pt x="0" y="0"/>
                </a:lnTo>
                <a:lnTo>
                  <a:pt x="2297240" y="0"/>
                </a:lnTo>
              </a:path>
            </a:pathLst>
          </a:custGeom>
          <a:noFill/>
          <a:ln w="12700" cap="flat">
            <a:solidFill>
              <a:schemeClr val="accent6"/>
            </a:solidFill>
            <a:prstDash val="solid"/>
            <a:miter/>
          </a:ln>
        </p:spPr>
        <p:txBody>
          <a:bodyPr rtlCol="0" anchor="ctr"/>
          <a:lstStyle/>
          <a:p>
            <a:endParaRPr lang="en-US"/>
          </a:p>
        </p:txBody>
      </p:sp>
      <p:sp>
        <p:nvSpPr>
          <p:cNvPr id="15" name="Rectangle 14">
            <a:extLst>
              <a:ext uri="{FF2B5EF4-FFF2-40B4-BE49-F238E27FC236}">
                <a16:creationId xmlns:a16="http://schemas.microsoft.com/office/drawing/2014/main" id="{7E0B9DC2-931C-5583-1B9D-7CFAB73460E0}"/>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681485"/>
            <a:ext cx="3255264" cy="442404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50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491737" y="1681485"/>
            <a:ext cx="7159752" cy="163321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70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4491737" y="4052093"/>
            <a:ext cx="7159752" cy="2053432"/>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 If you have multiple short bullets, you can use two columns.</a:t>
            </a:r>
          </a:p>
        </p:txBody>
      </p:sp>
    </p:spTree>
    <p:extLst>
      <p:ext uri="{BB962C8B-B14F-4D97-AF65-F5344CB8AC3E}">
        <p14:creationId xmlns:p14="http://schemas.microsoft.com/office/powerpoint/2010/main" val="568170858"/>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ustomer: Gray Boxes">
    <p:bg>
      <p:bgPr>
        <a:solidFill>
          <a:schemeClr val="bg1"/>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6114CF1-E8A5-C770-5BC8-332EC29535A0}"/>
              </a:ext>
            </a:extLst>
          </p:cNvPr>
          <p:cNvSpPr/>
          <p:nvPr userDrawn="1"/>
        </p:nvSpPr>
        <p:spPr>
          <a:xfrm>
            <a:off x="4340240" y="3714880"/>
            <a:ext cx="7506322" cy="2495419"/>
          </a:xfrm>
          <a:prstGeom prst="roundRect">
            <a:avLst>
              <a:gd name="adj" fmla="val 6912"/>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lt1"/>
              </a:solidFill>
            </a:endParaRPr>
          </a:p>
        </p:txBody>
      </p:sp>
      <p:sp>
        <p:nvSpPr>
          <p:cNvPr id="18" name="Rectangle: Rounded Corners 17">
            <a:extLst>
              <a:ext uri="{FF2B5EF4-FFF2-40B4-BE49-F238E27FC236}">
                <a16:creationId xmlns:a16="http://schemas.microsoft.com/office/drawing/2014/main" id="{9DB70997-685C-47DC-82C5-412E6884D23C}"/>
              </a:ext>
            </a:extLst>
          </p:cNvPr>
          <p:cNvSpPr/>
          <p:nvPr userDrawn="1"/>
        </p:nvSpPr>
        <p:spPr>
          <a:xfrm>
            <a:off x="419100" y="1380064"/>
            <a:ext cx="3606181" cy="4830235"/>
          </a:xfrm>
          <a:prstGeom prst="roundRect">
            <a:avLst>
              <a:gd name="adj" fmla="val 3063"/>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lt1"/>
              </a:solidFill>
            </a:endParaRPr>
          </a:p>
        </p:txBody>
      </p:sp>
      <p:sp>
        <p:nvSpPr>
          <p:cNvPr id="19" name="Rectangle: Rounded Corners 18">
            <a:extLst>
              <a:ext uri="{FF2B5EF4-FFF2-40B4-BE49-F238E27FC236}">
                <a16:creationId xmlns:a16="http://schemas.microsoft.com/office/drawing/2014/main" id="{D3CA82B0-959E-2A94-55E3-3E5CAF2872C3}"/>
              </a:ext>
            </a:extLst>
          </p:cNvPr>
          <p:cNvSpPr/>
          <p:nvPr userDrawn="1"/>
        </p:nvSpPr>
        <p:spPr>
          <a:xfrm>
            <a:off x="4340240" y="1371601"/>
            <a:ext cx="7506322" cy="2203704"/>
          </a:xfrm>
          <a:prstGeom prst="roundRect">
            <a:avLst>
              <a:gd name="adj" fmla="val 5822"/>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lt1"/>
              </a:solidFill>
            </a:endParaRPr>
          </a:p>
        </p:txBody>
      </p:sp>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765304"/>
            <a:ext cx="3255264" cy="434974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50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491737" y="1765305"/>
            <a:ext cx="7159752" cy="166369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70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4491737" y="4158773"/>
            <a:ext cx="7159752" cy="1956276"/>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 If you have multiple short bullets, you can use two columns.</a:t>
            </a:r>
          </a:p>
        </p:txBody>
      </p:sp>
      <p:sp>
        <p:nvSpPr>
          <p:cNvPr id="25" name="TextBox 24">
            <a:extLst>
              <a:ext uri="{FF2B5EF4-FFF2-40B4-BE49-F238E27FC236}">
                <a16:creationId xmlns:a16="http://schemas.microsoft.com/office/drawing/2014/main" id="{BE0F12EA-2D28-8A72-1EAC-7A5248EF83D2}"/>
              </a:ext>
            </a:extLst>
          </p:cNvPr>
          <p:cNvSpPr txBox="1"/>
          <p:nvPr userDrawn="1"/>
        </p:nvSpPr>
        <p:spPr>
          <a:xfrm>
            <a:off x="594559" y="1463884"/>
            <a:ext cx="1316065" cy="276999"/>
          </a:xfrm>
          <a:prstGeom prst="rect">
            <a:avLst/>
          </a:prstGeom>
          <a:noFill/>
        </p:spPr>
        <p:txBody>
          <a:bodyPr wrap="none" lIns="0" tIns="0" rIns="0" bIns="0" rtlCol="0">
            <a:spAutoFit/>
          </a:bodyPr>
          <a:lstStyle/>
          <a:p>
            <a:pPr algn="l"/>
            <a:r>
              <a:rPr lang="en-US" sz="1800" b="1" dirty="0">
                <a:solidFill>
                  <a:schemeClr val="accent5"/>
                </a:solidFill>
              </a:rPr>
              <a:t>CHALLENGE</a:t>
            </a:r>
          </a:p>
        </p:txBody>
      </p:sp>
      <p:sp>
        <p:nvSpPr>
          <p:cNvPr id="26" name="TextBox 25">
            <a:extLst>
              <a:ext uri="{FF2B5EF4-FFF2-40B4-BE49-F238E27FC236}">
                <a16:creationId xmlns:a16="http://schemas.microsoft.com/office/drawing/2014/main" id="{75B4D537-89A0-37A3-BE90-061ED213D515}"/>
              </a:ext>
            </a:extLst>
          </p:cNvPr>
          <p:cNvSpPr txBox="1"/>
          <p:nvPr userDrawn="1"/>
        </p:nvSpPr>
        <p:spPr>
          <a:xfrm>
            <a:off x="4491738" y="1463884"/>
            <a:ext cx="1176604" cy="276999"/>
          </a:xfrm>
          <a:prstGeom prst="rect">
            <a:avLst/>
          </a:prstGeom>
          <a:noFill/>
        </p:spPr>
        <p:txBody>
          <a:bodyPr wrap="none" lIns="0" tIns="0" rIns="0" bIns="0" rtlCol="0">
            <a:spAutoFit/>
          </a:bodyPr>
          <a:lstStyle/>
          <a:p>
            <a:pPr algn="l"/>
            <a:r>
              <a:rPr lang="en-US" sz="1800" b="1" dirty="0">
                <a:solidFill>
                  <a:schemeClr val="accent2"/>
                </a:solidFill>
              </a:rPr>
              <a:t>SOLUTION</a:t>
            </a:r>
          </a:p>
        </p:txBody>
      </p:sp>
      <p:sp>
        <p:nvSpPr>
          <p:cNvPr id="27" name="TextBox 26">
            <a:extLst>
              <a:ext uri="{FF2B5EF4-FFF2-40B4-BE49-F238E27FC236}">
                <a16:creationId xmlns:a16="http://schemas.microsoft.com/office/drawing/2014/main" id="{8C988E86-C887-B43E-890A-8F9D3EB2ACCF}"/>
              </a:ext>
            </a:extLst>
          </p:cNvPr>
          <p:cNvSpPr txBox="1"/>
          <p:nvPr userDrawn="1"/>
        </p:nvSpPr>
        <p:spPr>
          <a:xfrm>
            <a:off x="4491738" y="3822117"/>
            <a:ext cx="1147750" cy="276999"/>
          </a:xfrm>
          <a:prstGeom prst="rect">
            <a:avLst/>
          </a:prstGeom>
          <a:noFill/>
        </p:spPr>
        <p:txBody>
          <a:bodyPr wrap="none" lIns="0" tIns="0" rIns="0" bIns="0" rtlCol="0">
            <a:spAutoFit/>
          </a:bodyPr>
          <a:lstStyle/>
          <a:p>
            <a:pPr algn="l"/>
            <a:r>
              <a:rPr lang="en-US" sz="1800" b="1" dirty="0">
                <a:solidFill>
                  <a:schemeClr val="accent6"/>
                </a:solidFill>
              </a:rPr>
              <a:t>OUTCOME</a:t>
            </a:r>
          </a:p>
        </p:txBody>
      </p:sp>
    </p:spTree>
    <p:extLst>
      <p:ext uri="{BB962C8B-B14F-4D97-AF65-F5344CB8AC3E}">
        <p14:creationId xmlns:p14="http://schemas.microsoft.com/office/powerpoint/2010/main" val="158617786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ustomer: Arrow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1D4873-2213-82ED-B042-58CA6D6EAF72}"/>
              </a:ext>
            </a:extLst>
          </p:cNvPr>
          <p:cNvSpPr/>
          <p:nvPr userDrawn="1"/>
        </p:nvSpPr>
        <p:spPr>
          <a:xfrm>
            <a:off x="9103578" y="1740884"/>
            <a:ext cx="2743200" cy="44694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Rectangle 6">
            <a:extLst>
              <a:ext uri="{FF2B5EF4-FFF2-40B4-BE49-F238E27FC236}">
                <a16:creationId xmlns:a16="http://schemas.microsoft.com/office/drawing/2014/main" id="{E1018681-13D4-C7B0-753A-1D298BC5E32E}"/>
              </a:ext>
            </a:extLst>
          </p:cNvPr>
          <p:cNvSpPr/>
          <p:nvPr userDrawn="1"/>
        </p:nvSpPr>
        <p:spPr>
          <a:xfrm>
            <a:off x="4746702" y="1740884"/>
            <a:ext cx="2743200" cy="446941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Rectangle 8">
            <a:extLst>
              <a:ext uri="{FF2B5EF4-FFF2-40B4-BE49-F238E27FC236}">
                <a16:creationId xmlns:a16="http://schemas.microsoft.com/office/drawing/2014/main" id="{D0E95FDD-54B6-BC6A-4F54-B116760F09BA}"/>
              </a:ext>
            </a:extLst>
          </p:cNvPr>
          <p:cNvSpPr/>
          <p:nvPr userDrawn="1"/>
        </p:nvSpPr>
        <p:spPr>
          <a:xfrm>
            <a:off x="419099" y="1740884"/>
            <a:ext cx="2743200" cy="446941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0" name="TextBox 9">
            <a:extLst>
              <a:ext uri="{FF2B5EF4-FFF2-40B4-BE49-F238E27FC236}">
                <a16:creationId xmlns:a16="http://schemas.microsoft.com/office/drawing/2014/main" id="{9CB24228-D8B6-75DB-9B27-006E808A5FA8}"/>
              </a:ext>
            </a:extLst>
          </p:cNvPr>
          <p:cNvSpPr txBox="1"/>
          <p:nvPr userDrawn="1"/>
        </p:nvSpPr>
        <p:spPr>
          <a:xfrm>
            <a:off x="419099" y="1381057"/>
            <a:ext cx="2743200" cy="365760"/>
          </a:xfrm>
          <a:prstGeom prst="rect">
            <a:avLst/>
          </a:prstGeom>
          <a:solidFill>
            <a:srgbClr val="111724"/>
          </a:solidFill>
          <a:ln w="12700">
            <a:solidFill>
              <a:schemeClr val="accent1"/>
            </a:solidFill>
          </a:ln>
        </p:spPr>
        <p:txBody>
          <a:bodyPr wrap="none" lIns="0" tIns="0" rIns="0" bIns="0" rtlCol="0" anchor="ctr" anchorCtr="0">
            <a:noAutofit/>
          </a:bodyPr>
          <a:lstStyle/>
          <a:p>
            <a:pPr algn="ctr"/>
            <a:r>
              <a:rPr lang="en-US" sz="1800" b="1" dirty="0">
                <a:solidFill>
                  <a:schemeClr val="tx1"/>
                </a:solidFill>
              </a:rPr>
              <a:t>CHALLENGE</a:t>
            </a:r>
          </a:p>
        </p:txBody>
      </p:sp>
      <p:sp>
        <p:nvSpPr>
          <p:cNvPr id="11" name="TextBox 10">
            <a:extLst>
              <a:ext uri="{FF2B5EF4-FFF2-40B4-BE49-F238E27FC236}">
                <a16:creationId xmlns:a16="http://schemas.microsoft.com/office/drawing/2014/main" id="{88DFC401-541A-D463-B2CC-3444CB3316BA}"/>
              </a:ext>
            </a:extLst>
          </p:cNvPr>
          <p:cNvSpPr txBox="1"/>
          <p:nvPr userDrawn="1"/>
        </p:nvSpPr>
        <p:spPr>
          <a:xfrm>
            <a:off x="4746702" y="1381056"/>
            <a:ext cx="2743200" cy="365760"/>
          </a:xfrm>
          <a:prstGeom prst="rect">
            <a:avLst/>
          </a:prstGeom>
          <a:solidFill>
            <a:srgbClr val="111724"/>
          </a:solidFill>
          <a:ln w="12700">
            <a:solidFill>
              <a:schemeClr val="accent5"/>
            </a:solidFill>
          </a:ln>
        </p:spPr>
        <p:txBody>
          <a:bodyPr wrap="none" lIns="0" tIns="0" rIns="0" bIns="0" rtlCol="0" anchor="ctr" anchorCtr="0">
            <a:noAutofit/>
          </a:bodyPr>
          <a:lstStyle>
            <a:defPPr>
              <a:defRPr lang="en-US"/>
            </a:defPPr>
            <a:lvl1pPr algn="ctr">
              <a:defRPr b="1"/>
            </a:lvl1pPr>
          </a:lstStyle>
          <a:p>
            <a:pPr lvl="0"/>
            <a:r>
              <a:rPr lang="en-US" dirty="0"/>
              <a:t>SOLUTION</a:t>
            </a:r>
          </a:p>
        </p:txBody>
      </p:sp>
      <p:sp>
        <p:nvSpPr>
          <p:cNvPr id="13" name="TextBox 12">
            <a:extLst>
              <a:ext uri="{FF2B5EF4-FFF2-40B4-BE49-F238E27FC236}">
                <a16:creationId xmlns:a16="http://schemas.microsoft.com/office/drawing/2014/main" id="{75D4F545-94E1-91C3-FCE9-F885F8505EDD}"/>
              </a:ext>
            </a:extLst>
          </p:cNvPr>
          <p:cNvSpPr txBox="1"/>
          <p:nvPr userDrawn="1"/>
        </p:nvSpPr>
        <p:spPr>
          <a:xfrm>
            <a:off x="9103578" y="1381056"/>
            <a:ext cx="2743200" cy="365760"/>
          </a:xfrm>
          <a:prstGeom prst="rect">
            <a:avLst/>
          </a:prstGeom>
          <a:solidFill>
            <a:srgbClr val="111724"/>
          </a:solidFill>
          <a:ln w="12700">
            <a:solidFill>
              <a:schemeClr val="accent4"/>
            </a:solidFill>
          </a:ln>
        </p:spPr>
        <p:txBody>
          <a:bodyPr wrap="none" lIns="0" tIns="0" rIns="0" bIns="0" rtlCol="0" anchor="ctr" anchorCtr="0">
            <a:noAutofit/>
          </a:bodyPr>
          <a:lstStyle>
            <a:defPPr>
              <a:defRPr lang="en-US"/>
            </a:defPPr>
            <a:lvl1pPr lvl="0" algn="ctr">
              <a:defRPr b="1"/>
            </a:lvl1pPr>
          </a:lstStyle>
          <a:p>
            <a:pPr lvl="0"/>
            <a:r>
              <a:rPr lang="en-US" dirty="0"/>
              <a:t>OUTCOME</a:t>
            </a:r>
          </a:p>
        </p:txBody>
      </p:sp>
      <p:sp>
        <p:nvSpPr>
          <p:cNvPr id="14" name="Graphic 9">
            <a:extLst>
              <a:ext uri="{FF2B5EF4-FFF2-40B4-BE49-F238E27FC236}">
                <a16:creationId xmlns:a16="http://schemas.microsoft.com/office/drawing/2014/main" id="{04E241FE-A659-EEC6-7968-6273A31E4001}"/>
              </a:ext>
            </a:extLst>
          </p:cNvPr>
          <p:cNvSpPr/>
          <p:nvPr userDrawn="1"/>
        </p:nvSpPr>
        <p:spPr>
          <a:xfrm>
            <a:off x="3582363" y="3301020"/>
            <a:ext cx="836596" cy="979860"/>
          </a:xfrm>
          <a:custGeom>
            <a:avLst/>
            <a:gdLst>
              <a:gd name="connsiteX0" fmla="*/ 436418 w 1064600"/>
              <a:gd name="connsiteY0" fmla="*/ 0 h 1246909"/>
              <a:gd name="connsiteX1" fmla="*/ 815228 w 1064600"/>
              <a:gd name="connsiteY1" fmla="*/ 623455 h 1246909"/>
              <a:gd name="connsiteX2" fmla="*/ 436418 w 1064600"/>
              <a:gd name="connsiteY2" fmla="*/ 1246909 h 1246909"/>
              <a:gd name="connsiteX3" fmla="*/ 685800 w 1064600"/>
              <a:gd name="connsiteY3" fmla="*/ 1246909 h 1246909"/>
              <a:gd name="connsiteX4" fmla="*/ 1064601 w 1064600"/>
              <a:gd name="connsiteY4" fmla="*/ 623455 h 1246909"/>
              <a:gd name="connsiteX5" fmla="*/ 685800 w 1064600"/>
              <a:gd name="connsiteY5" fmla="*/ 0 h 1246909"/>
              <a:gd name="connsiteX6" fmla="*/ 436418 w 1064600"/>
              <a:gd name="connsiteY6" fmla="*/ 0 h 1246909"/>
              <a:gd name="connsiteX7" fmla="*/ 0 w 1064600"/>
              <a:gd name="connsiteY7" fmla="*/ 0 h 1246909"/>
              <a:gd name="connsiteX8" fmla="*/ 378801 w 1064600"/>
              <a:gd name="connsiteY8" fmla="*/ 623455 h 1246909"/>
              <a:gd name="connsiteX9" fmla="*/ 0 w 1064600"/>
              <a:gd name="connsiteY9" fmla="*/ 1246909 h 1246909"/>
              <a:gd name="connsiteX10" fmla="*/ 249382 w 1064600"/>
              <a:gd name="connsiteY10" fmla="*/ 1246909 h 1246909"/>
              <a:gd name="connsiteX11" fmla="*/ 628191 w 1064600"/>
              <a:gd name="connsiteY11" fmla="*/ 623455 h 1246909"/>
              <a:gd name="connsiteX12" fmla="*/ 249382 w 1064600"/>
              <a:gd name="connsiteY12" fmla="*/ 0 h 1246909"/>
              <a:gd name="connsiteX13" fmla="*/ 0 w 1064600"/>
              <a:gd name="connsiteY13" fmla="*/ 0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4600" h="1246909">
                <a:moveTo>
                  <a:pt x="436418" y="0"/>
                </a:moveTo>
                <a:lnTo>
                  <a:pt x="815228" y="623455"/>
                </a:lnTo>
                <a:lnTo>
                  <a:pt x="436418" y="1246909"/>
                </a:lnTo>
                <a:lnTo>
                  <a:pt x="685800" y="1246909"/>
                </a:lnTo>
                <a:lnTo>
                  <a:pt x="1064601" y="623455"/>
                </a:lnTo>
                <a:lnTo>
                  <a:pt x="685800" y="0"/>
                </a:lnTo>
                <a:lnTo>
                  <a:pt x="436418" y="0"/>
                </a:lnTo>
                <a:moveTo>
                  <a:pt x="0" y="0"/>
                </a:moveTo>
                <a:lnTo>
                  <a:pt x="378801" y="623455"/>
                </a:lnTo>
                <a:lnTo>
                  <a:pt x="0" y="1246909"/>
                </a:lnTo>
                <a:lnTo>
                  <a:pt x="249382" y="1246909"/>
                </a:lnTo>
                <a:lnTo>
                  <a:pt x="628191" y="623455"/>
                </a:lnTo>
                <a:lnTo>
                  <a:pt x="249382" y="0"/>
                </a:lnTo>
                <a:lnTo>
                  <a:pt x="0" y="0"/>
                </a:lnTo>
              </a:path>
            </a:pathLst>
          </a:custGeom>
          <a:gradFill flip="none" rotWithShape="1">
            <a:gsLst>
              <a:gs pos="5000">
                <a:schemeClr val="accent1"/>
              </a:gs>
              <a:gs pos="95000">
                <a:schemeClr val="accent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28" name="Graphic 9">
            <a:extLst>
              <a:ext uri="{FF2B5EF4-FFF2-40B4-BE49-F238E27FC236}">
                <a16:creationId xmlns:a16="http://schemas.microsoft.com/office/drawing/2014/main" id="{A71120F2-7ACE-7B7E-1F26-8466B0085DE0}"/>
              </a:ext>
            </a:extLst>
          </p:cNvPr>
          <p:cNvSpPr/>
          <p:nvPr userDrawn="1"/>
        </p:nvSpPr>
        <p:spPr>
          <a:xfrm>
            <a:off x="7773710" y="3301019"/>
            <a:ext cx="836596" cy="979860"/>
          </a:xfrm>
          <a:custGeom>
            <a:avLst/>
            <a:gdLst>
              <a:gd name="connsiteX0" fmla="*/ 436418 w 1064600"/>
              <a:gd name="connsiteY0" fmla="*/ 0 h 1246909"/>
              <a:gd name="connsiteX1" fmla="*/ 815228 w 1064600"/>
              <a:gd name="connsiteY1" fmla="*/ 623455 h 1246909"/>
              <a:gd name="connsiteX2" fmla="*/ 436418 w 1064600"/>
              <a:gd name="connsiteY2" fmla="*/ 1246909 h 1246909"/>
              <a:gd name="connsiteX3" fmla="*/ 685800 w 1064600"/>
              <a:gd name="connsiteY3" fmla="*/ 1246909 h 1246909"/>
              <a:gd name="connsiteX4" fmla="*/ 1064601 w 1064600"/>
              <a:gd name="connsiteY4" fmla="*/ 623455 h 1246909"/>
              <a:gd name="connsiteX5" fmla="*/ 685800 w 1064600"/>
              <a:gd name="connsiteY5" fmla="*/ 0 h 1246909"/>
              <a:gd name="connsiteX6" fmla="*/ 436418 w 1064600"/>
              <a:gd name="connsiteY6" fmla="*/ 0 h 1246909"/>
              <a:gd name="connsiteX7" fmla="*/ 0 w 1064600"/>
              <a:gd name="connsiteY7" fmla="*/ 0 h 1246909"/>
              <a:gd name="connsiteX8" fmla="*/ 378801 w 1064600"/>
              <a:gd name="connsiteY8" fmla="*/ 623455 h 1246909"/>
              <a:gd name="connsiteX9" fmla="*/ 0 w 1064600"/>
              <a:gd name="connsiteY9" fmla="*/ 1246909 h 1246909"/>
              <a:gd name="connsiteX10" fmla="*/ 249382 w 1064600"/>
              <a:gd name="connsiteY10" fmla="*/ 1246909 h 1246909"/>
              <a:gd name="connsiteX11" fmla="*/ 628191 w 1064600"/>
              <a:gd name="connsiteY11" fmla="*/ 623455 h 1246909"/>
              <a:gd name="connsiteX12" fmla="*/ 249382 w 1064600"/>
              <a:gd name="connsiteY12" fmla="*/ 0 h 1246909"/>
              <a:gd name="connsiteX13" fmla="*/ 0 w 1064600"/>
              <a:gd name="connsiteY13" fmla="*/ 0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4600" h="1246909">
                <a:moveTo>
                  <a:pt x="436418" y="0"/>
                </a:moveTo>
                <a:lnTo>
                  <a:pt x="815228" y="623455"/>
                </a:lnTo>
                <a:lnTo>
                  <a:pt x="436418" y="1246909"/>
                </a:lnTo>
                <a:lnTo>
                  <a:pt x="685800" y="1246909"/>
                </a:lnTo>
                <a:lnTo>
                  <a:pt x="1064601" y="623455"/>
                </a:lnTo>
                <a:lnTo>
                  <a:pt x="685800" y="0"/>
                </a:lnTo>
                <a:lnTo>
                  <a:pt x="436418" y="0"/>
                </a:lnTo>
                <a:moveTo>
                  <a:pt x="0" y="0"/>
                </a:moveTo>
                <a:lnTo>
                  <a:pt x="378801" y="623455"/>
                </a:lnTo>
                <a:lnTo>
                  <a:pt x="0" y="1246909"/>
                </a:lnTo>
                <a:lnTo>
                  <a:pt x="249382" y="1246909"/>
                </a:lnTo>
                <a:lnTo>
                  <a:pt x="628191" y="623455"/>
                </a:lnTo>
                <a:lnTo>
                  <a:pt x="249382" y="0"/>
                </a:lnTo>
                <a:lnTo>
                  <a:pt x="0" y="0"/>
                </a:lnTo>
              </a:path>
            </a:pathLst>
          </a:custGeom>
          <a:gradFill flip="none" rotWithShape="1">
            <a:gsLst>
              <a:gs pos="5000">
                <a:schemeClr val="accent5"/>
              </a:gs>
              <a:gs pos="95000">
                <a:schemeClr val="accent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5" name="Rectangle 14">
            <a:extLst>
              <a:ext uri="{FF2B5EF4-FFF2-40B4-BE49-F238E27FC236}">
                <a16:creationId xmlns:a16="http://schemas.microsoft.com/office/drawing/2014/main" id="{7E0B9DC2-931C-5583-1B9D-7CFAB73460E0}"/>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891165"/>
            <a:ext cx="2391508" cy="419531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45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922548" y="1891165"/>
            <a:ext cx="2391508" cy="419531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45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9287322" y="1891165"/>
            <a:ext cx="2391508" cy="4195310"/>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a:t>
            </a:r>
          </a:p>
        </p:txBody>
      </p:sp>
    </p:spTree>
    <p:extLst>
      <p:ext uri="{BB962C8B-B14F-4D97-AF65-F5344CB8AC3E}">
        <p14:creationId xmlns:p14="http://schemas.microsoft.com/office/powerpoint/2010/main" val="942503971"/>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ustomer: Text and Image">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26FC231-EC8B-760F-D59B-3A9539DA027F}"/>
              </a:ext>
            </a:extLst>
          </p:cNvPr>
          <p:cNvSpPr>
            <a:spLocks noGrp="1"/>
          </p:cNvSpPr>
          <p:nvPr>
            <p:ph type="pic" sz="quarter" idx="11" hasCustomPrompt="1"/>
          </p:nvPr>
        </p:nvSpPr>
        <p:spPr>
          <a:xfrm>
            <a:off x="5928360" y="0"/>
            <a:ext cx="6263640" cy="6858000"/>
          </a:xfrm>
        </p:spPr>
        <p:txBody>
          <a:bodyPr>
            <a:noAutofit/>
          </a:bodyPr>
          <a:lstStyle>
            <a:lvl1pPr marL="0" indent="0">
              <a:buNone/>
              <a:defRPr/>
            </a:lvl1pPr>
          </a:lstStyle>
          <a:p>
            <a:r>
              <a:rPr lang="en-US" dirty="0"/>
              <a:t>Insert photo here</a:t>
            </a:r>
          </a:p>
        </p:txBody>
      </p:sp>
      <p:sp>
        <p:nvSpPr>
          <p:cNvPr id="22" name="Text Placeholder 21">
            <a:extLst>
              <a:ext uri="{FF2B5EF4-FFF2-40B4-BE49-F238E27FC236}">
                <a16:creationId xmlns:a16="http://schemas.microsoft.com/office/drawing/2014/main" id="{6002B2C1-7DC5-1942-B4E5-C1B1E23A3AC7}"/>
              </a:ext>
            </a:extLst>
          </p:cNvPr>
          <p:cNvSpPr>
            <a:spLocks noGrp="1"/>
          </p:cNvSpPr>
          <p:nvPr>
            <p:ph type="body" sz="quarter" idx="17"/>
          </p:nvPr>
        </p:nvSpPr>
        <p:spPr>
          <a:xfrm>
            <a:off x="5928360" y="4572000"/>
            <a:ext cx="6263640" cy="2286000"/>
          </a:xfrm>
          <a:gradFill>
            <a:gsLst>
              <a:gs pos="1000">
                <a:srgbClr val="000000">
                  <a:alpha val="0"/>
                </a:srgbClr>
              </a:gs>
              <a:gs pos="100000">
                <a:srgbClr val="000000"/>
              </a:gs>
            </a:gsLst>
            <a:lin ang="5400000" scaled="1"/>
          </a:gradFill>
        </p:spPr>
        <p:txBody>
          <a:bodyPr vert="horz" wrap="square" lIns="0" tIns="45720" rIns="0" bIns="45720" rtlCol="0" anchor="b" anchorCtr="0">
            <a:noAutofit/>
          </a:bodyPr>
          <a:lstStyle>
            <a:lvl1pPr>
              <a:defRPr lang="en-US" sz="2000" dirty="0" smtClean="0">
                <a:noFill/>
              </a:defRPr>
            </a:lvl1pPr>
          </a:lstStyle>
          <a:p>
            <a:pPr marL="0" lvl="0" indent="0" algn="ctr">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C510B42D-E468-6CD1-7FC5-C90C3E3024E2}"/>
              </a:ext>
            </a:extLst>
          </p:cNvPr>
          <p:cNvSpPr>
            <a:spLocks noGrp="1"/>
          </p:cNvSpPr>
          <p:nvPr>
            <p:ph type="title" hasCustomPrompt="1"/>
          </p:nvPr>
        </p:nvSpPr>
        <p:spPr>
          <a:xfrm>
            <a:off x="419100" y="351901"/>
            <a:ext cx="5335523" cy="1019699"/>
          </a:xfrm>
        </p:spPr>
        <p:txBody>
          <a:bodyPr/>
          <a:lstStyle>
            <a:lvl1pPr>
              <a:defRPr/>
            </a:lvl1pPr>
          </a:lstStyle>
          <a:p>
            <a:r>
              <a:rPr lang="en-US" dirty="0"/>
              <a:t>Customer name and the outcome</a:t>
            </a:r>
          </a:p>
        </p:txBody>
      </p:sp>
      <p:sp>
        <p:nvSpPr>
          <p:cNvPr id="4" name="Freeform: Shape 3">
            <a:extLst>
              <a:ext uri="{FF2B5EF4-FFF2-40B4-BE49-F238E27FC236}">
                <a16:creationId xmlns:a16="http://schemas.microsoft.com/office/drawing/2014/main" id="{5A5F9319-C564-ADD0-498C-B6DE2924E50B}"/>
              </a:ext>
            </a:extLst>
          </p:cNvPr>
          <p:cNvSpPr/>
          <p:nvPr userDrawn="1"/>
        </p:nvSpPr>
        <p:spPr>
          <a:xfrm>
            <a:off x="423372" y="1598784"/>
            <a:ext cx="5331251" cy="1368815"/>
          </a:xfrm>
          <a:custGeom>
            <a:avLst/>
            <a:gdLst>
              <a:gd name="connsiteX0" fmla="*/ 2435638 w 3885152"/>
              <a:gd name="connsiteY0" fmla="*/ 0 h 993362"/>
              <a:gd name="connsiteX1" fmla="*/ 3885152 w 3885152"/>
              <a:gd name="connsiteY1" fmla="*/ 0 h 993362"/>
              <a:gd name="connsiteX2" fmla="*/ 3885152 w 3885152"/>
              <a:gd name="connsiteY2" fmla="*/ 993362 h 993362"/>
              <a:gd name="connsiteX3" fmla="*/ 0 w 3885152"/>
              <a:gd name="connsiteY3" fmla="*/ 993362 h 993362"/>
              <a:gd name="connsiteX4" fmla="*/ 0 w 3885152"/>
              <a:gd name="connsiteY4" fmla="*/ 0 h 993362"/>
              <a:gd name="connsiteX5" fmla="*/ 0 w 3885152"/>
              <a:gd name="connsiteY5" fmla="*/ 0 h 993362"/>
              <a:gd name="connsiteX6" fmla="*/ 1449419 w 3885152"/>
              <a:gd name="connsiteY6" fmla="*/ 0 h 9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993362">
                <a:moveTo>
                  <a:pt x="2435638" y="0"/>
                </a:moveTo>
                <a:lnTo>
                  <a:pt x="3885152" y="0"/>
                </a:lnTo>
                <a:lnTo>
                  <a:pt x="3885152" y="993362"/>
                </a:lnTo>
                <a:lnTo>
                  <a:pt x="0" y="993362"/>
                </a:lnTo>
                <a:lnTo>
                  <a:pt x="0" y="0"/>
                </a:lnTo>
                <a:lnTo>
                  <a:pt x="0" y="0"/>
                </a:lnTo>
                <a:lnTo>
                  <a:pt x="1449419" y="0"/>
                </a:lnTo>
              </a:path>
            </a:pathLst>
          </a:custGeom>
          <a:noFill/>
          <a:ln w="12700" cap="flat">
            <a:solidFill>
              <a:schemeClr val="accent5"/>
            </a:solidFill>
            <a:prstDash val="solid"/>
            <a:miter/>
          </a:ln>
        </p:spPr>
        <p:txBody>
          <a:bodyPr wrap="square" rtlCol="0" anchor="ctr">
            <a:noAutofit/>
          </a:bodyPr>
          <a:lstStyle/>
          <a:p>
            <a:pPr lvl="0"/>
            <a:endParaRPr lang="en-US"/>
          </a:p>
        </p:txBody>
      </p:sp>
      <p:sp>
        <p:nvSpPr>
          <p:cNvPr id="5" name="TextBox 4">
            <a:extLst>
              <a:ext uri="{FF2B5EF4-FFF2-40B4-BE49-F238E27FC236}">
                <a16:creationId xmlns:a16="http://schemas.microsoft.com/office/drawing/2014/main" id="{FE8EAC77-8049-8D39-9A09-5E2F51066703}"/>
              </a:ext>
            </a:extLst>
          </p:cNvPr>
          <p:cNvSpPr txBox="1"/>
          <p:nvPr userDrawn="1"/>
        </p:nvSpPr>
        <p:spPr>
          <a:xfrm>
            <a:off x="2410766" y="1474484"/>
            <a:ext cx="1356462" cy="246221"/>
          </a:xfrm>
          <a:prstGeom prst="rect">
            <a:avLst/>
          </a:prstGeom>
          <a:noFill/>
        </p:spPr>
        <p:txBody>
          <a:bodyPr wrap="none" lIns="91440" tIns="0" rIns="91440" bIns="0" rtlCol="0">
            <a:spAutoFit/>
          </a:bodyPr>
          <a:lstStyle/>
          <a:p>
            <a:pPr algn="ctr"/>
            <a:r>
              <a:rPr lang="en-US" sz="1600" b="1" dirty="0">
                <a:solidFill>
                  <a:schemeClr val="accent5"/>
                </a:solidFill>
              </a:rPr>
              <a:t>CHALLENGE</a:t>
            </a:r>
          </a:p>
        </p:txBody>
      </p:sp>
      <p:sp>
        <p:nvSpPr>
          <p:cNvPr id="6" name="TextBox 5">
            <a:extLst>
              <a:ext uri="{FF2B5EF4-FFF2-40B4-BE49-F238E27FC236}">
                <a16:creationId xmlns:a16="http://schemas.microsoft.com/office/drawing/2014/main" id="{2D75D493-D2CB-6CB0-D5C5-918E5577D230}"/>
              </a:ext>
            </a:extLst>
          </p:cNvPr>
          <p:cNvSpPr txBox="1"/>
          <p:nvPr userDrawn="1"/>
        </p:nvSpPr>
        <p:spPr>
          <a:xfrm>
            <a:off x="2473284" y="3068608"/>
            <a:ext cx="1231427" cy="246221"/>
          </a:xfrm>
          <a:prstGeom prst="rect">
            <a:avLst/>
          </a:prstGeom>
          <a:noFill/>
        </p:spPr>
        <p:txBody>
          <a:bodyPr wrap="none" lIns="91440" tIns="0" rIns="91440" bIns="0" rtlCol="0">
            <a:spAutoFit/>
          </a:bodyPr>
          <a:lstStyle/>
          <a:p>
            <a:pPr algn="ctr"/>
            <a:r>
              <a:rPr lang="en-US" sz="1600" b="1" dirty="0">
                <a:solidFill>
                  <a:schemeClr val="accent2"/>
                </a:solidFill>
              </a:rPr>
              <a:t>SOLUTION</a:t>
            </a:r>
          </a:p>
        </p:txBody>
      </p:sp>
      <p:sp>
        <p:nvSpPr>
          <p:cNvPr id="7" name="TextBox 6">
            <a:extLst>
              <a:ext uri="{FF2B5EF4-FFF2-40B4-BE49-F238E27FC236}">
                <a16:creationId xmlns:a16="http://schemas.microsoft.com/office/drawing/2014/main" id="{A9EF7406-F04F-C13E-8323-603AB89313C3}"/>
              </a:ext>
            </a:extLst>
          </p:cNvPr>
          <p:cNvSpPr txBox="1"/>
          <p:nvPr userDrawn="1"/>
        </p:nvSpPr>
        <p:spPr>
          <a:xfrm>
            <a:off x="2486108" y="4990891"/>
            <a:ext cx="1205779" cy="246221"/>
          </a:xfrm>
          <a:prstGeom prst="rect">
            <a:avLst/>
          </a:prstGeom>
          <a:noFill/>
        </p:spPr>
        <p:txBody>
          <a:bodyPr wrap="none" lIns="91440" tIns="0" rIns="91440" bIns="0" rtlCol="0">
            <a:spAutoFit/>
          </a:bodyPr>
          <a:lstStyle/>
          <a:p>
            <a:pPr algn="ctr"/>
            <a:r>
              <a:rPr lang="en-US" sz="1600" b="1" dirty="0">
                <a:solidFill>
                  <a:schemeClr val="accent6"/>
                </a:solidFill>
              </a:rPr>
              <a:t>OUTCOME</a:t>
            </a:r>
          </a:p>
        </p:txBody>
      </p:sp>
      <p:sp>
        <p:nvSpPr>
          <p:cNvPr id="9" name="Freeform: Shape 8">
            <a:extLst>
              <a:ext uri="{FF2B5EF4-FFF2-40B4-BE49-F238E27FC236}">
                <a16:creationId xmlns:a16="http://schemas.microsoft.com/office/drawing/2014/main" id="{0F3E9FF7-5EAD-761A-D633-E30B0B0DF259}"/>
              </a:ext>
            </a:extLst>
          </p:cNvPr>
          <p:cNvSpPr/>
          <p:nvPr userDrawn="1"/>
        </p:nvSpPr>
        <p:spPr>
          <a:xfrm>
            <a:off x="423372" y="3190060"/>
            <a:ext cx="5331251" cy="1543865"/>
          </a:xfrm>
          <a:custGeom>
            <a:avLst/>
            <a:gdLst>
              <a:gd name="connsiteX0" fmla="*/ 2392394 w 3885152"/>
              <a:gd name="connsiteY0" fmla="*/ 0 h 998981"/>
              <a:gd name="connsiteX1" fmla="*/ 3885152 w 3885152"/>
              <a:gd name="connsiteY1" fmla="*/ 0 h 998981"/>
              <a:gd name="connsiteX2" fmla="*/ 3885152 w 3885152"/>
              <a:gd name="connsiteY2" fmla="*/ 998982 h 998981"/>
              <a:gd name="connsiteX3" fmla="*/ 0 w 3885152"/>
              <a:gd name="connsiteY3" fmla="*/ 998982 h 998981"/>
              <a:gd name="connsiteX4" fmla="*/ 0 w 3885152"/>
              <a:gd name="connsiteY4" fmla="*/ 0 h 998981"/>
              <a:gd name="connsiteX5" fmla="*/ 0 w 3885152"/>
              <a:gd name="connsiteY5" fmla="*/ 0 h 998981"/>
              <a:gd name="connsiteX6" fmla="*/ 1492758 w 3885152"/>
              <a:gd name="connsiteY6" fmla="*/ 0 h 99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998981">
                <a:moveTo>
                  <a:pt x="2392394" y="0"/>
                </a:moveTo>
                <a:lnTo>
                  <a:pt x="3885152" y="0"/>
                </a:lnTo>
                <a:lnTo>
                  <a:pt x="3885152" y="998982"/>
                </a:lnTo>
                <a:lnTo>
                  <a:pt x="0" y="998982"/>
                </a:lnTo>
                <a:lnTo>
                  <a:pt x="0" y="0"/>
                </a:lnTo>
                <a:lnTo>
                  <a:pt x="0" y="0"/>
                </a:lnTo>
                <a:lnTo>
                  <a:pt x="1492758" y="0"/>
                </a:lnTo>
              </a:path>
            </a:pathLst>
          </a:custGeom>
          <a:noFill/>
          <a:ln w="12700" cap="flat">
            <a:solidFill>
              <a:schemeClr val="accent2"/>
            </a:solidFill>
            <a:prstDash val="solid"/>
            <a:miter/>
          </a:ln>
        </p:spPr>
        <p:txBody>
          <a:bodyPr wrap="square" rtlCol="0" anchor="ctr">
            <a:noAutofit/>
          </a:bodyPr>
          <a:lstStyle/>
          <a:p>
            <a:pPr lvl="0"/>
            <a:endParaRPr lang="en-US"/>
          </a:p>
        </p:txBody>
      </p:sp>
      <p:sp>
        <p:nvSpPr>
          <p:cNvPr id="10" name="Freeform: Shape 9">
            <a:extLst>
              <a:ext uri="{FF2B5EF4-FFF2-40B4-BE49-F238E27FC236}">
                <a16:creationId xmlns:a16="http://schemas.microsoft.com/office/drawing/2014/main" id="{65F98819-0E06-2418-4068-FA5C2AFB21A8}"/>
              </a:ext>
            </a:extLst>
          </p:cNvPr>
          <p:cNvSpPr/>
          <p:nvPr userDrawn="1"/>
        </p:nvSpPr>
        <p:spPr>
          <a:xfrm>
            <a:off x="423372" y="5114711"/>
            <a:ext cx="5331251" cy="1095589"/>
          </a:xfrm>
          <a:custGeom>
            <a:avLst/>
            <a:gdLst>
              <a:gd name="connsiteX0" fmla="*/ 2382393 w 3885152"/>
              <a:gd name="connsiteY0" fmla="*/ 0 h 799242"/>
              <a:gd name="connsiteX1" fmla="*/ 3885152 w 3885152"/>
              <a:gd name="connsiteY1" fmla="*/ 0 h 799242"/>
              <a:gd name="connsiteX2" fmla="*/ 3885152 w 3885152"/>
              <a:gd name="connsiteY2" fmla="*/ 799243 h 799242"/>
              <a:gd name="connsiteX3" fmla="*/ 0 w 3885152"/>
              <a:gd name="connsiteY3" fmla="*/ 799243 h 799242"/>
              <a:gd name="connsiteX4" fmla="*/ 0 w 3885152"/>
              <a:gd name="connsiteY4" fmla="*/ 0 h 799242"/>
              <a:gd name="connsiteX5" fmla="*/ 0 w 3885152"/>
              <a:gd name="connsiteY5" fmla="*/ 0 h 799242"/>
              <a:gd name="connsiteX6" fmla="*/ 1502759 w 3885152"/>
              <a:gd name="connsiteY6" fmla="*/ 0 h 7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799242">
                <a:moveTo>
                  <a:pt x="2382393" y="0"/>
                </a:moveTo>
                <a:lnTo>
                  <a:pt x="3885152" y="0"/>
                </a:lnTo>
                <a:lnTo>
                  <a:pt x="3885152" y="799243"/>
                </a:lnTo>
                <a:lnTo>
                  <a:pt x="0" y="799243"/>
                </a:lnTo>
                <a:lnTo>
                  <a:pt x="0" y="0"/>
                </a:lnTo>
                <a:lnTo>
                  <a:pt x="0" y="0"/>
                </a:lnTo>
                <a:lnTo>
                  <a:pt x="1502759" y="0"/>
                </a:lnTo>
              </a:path>
            </a:pathLst>
          </a:custGeom>
          <a:noFill/>
          <a:ln w="12700" cap="flat">
            <a:solidFill>
              <a:schemeClr val="accent6"/>
            </a:solidFill>
            <a:prstDash val="solid"/>
            <a:miter/>
          </a:ln>
        </p:spPr>
        <p:txBody>
          <a:bodyPr wrap="square" rtlCol="0" anchor="ctr">
            <a:noAutofit/>
          </a:bodyPr>
          <a:lstStyle/>
          <a:p>
            <a:pPr lvl="0"/>
            <a:endParaRPr lang="en-US">
              <a:solidFill>
                <a:schemeClr val="accent6"/>
              </a:solidFill>
            </a:endParaRPr>
          </a:p>
        </p:txBody>
      </p:sp>
      <p:sp>
        <p:nvSpPr>
          <p:cNvPr id="15" name="Text Placeholder 14">
            <a:extLst>
              <a:ext uri="{FF2B5EF4-FFF2-40B4-BE49-F238E27FC236}">
                <a16:creationId xmlns:a16="http://schemas.microsoft.com/office/drawing/2014/main" id="{8DE263C5-7B46-7B03-36EF-1DED52875A99}"/>
              </a:ext>
            </a:extLst>
          </p:cNvPr>
          <p:cNvSpPr>
            <a:spLocks noGrp="1"/>
          </p:cNvSpPr>
          <p:nvPr>
            <p:ph type="body" sz="quarter" idx="12" hasCustomPrompt="1"/>
          </p:nvPr>
        </p:nvSpPr>
        <p:spPr>
          <a:xfrm>
            <a:off x="537821" y="1759519"/>
            <a:ext cx="5102352" cy="1086628"/>
          </a:xfrm>
        </p:spPr>
        <p:txBody>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30 words.</a:t>
            </a:r>
          </a:p>
        </p:txBody>
      </p:sp>
      <p:sp>
        <p:nvSpPr>
          <p:cNvPr id="16" name="Text Placeholder 14">
            <a:extLst>
              <a:ext uri="{FF2B5EF4-FFF2-40B4-BE49-F238E27FC236}">
                <a16:creationId xmlns:a16="http://schemas.microsoft.com/office/drawing/2014/main" id="{AE61B4E9-B00D-B1BE-FED9-EBC5AF68A9C0}"/>
              </a:ext>
            </a:extLst>
          </p:cNvPr>
          <p:cNvSpPr>
            <a:spLocks noGrp="1"/>
          </p:cNvSpPr>
          <p:nvPr>
            <p:ph type="body" sz="quarter" idx="13" hasCustomPrompt="1"/>
          </p:nvPr>
        </p:nvSpPr>
        <p:spPr>
          <a:xfrm>
            <a:off x="537821" y="3348351"/>
            <a:ext cx="5102352" cy="1309374"/>
          </a:xfrm>
        </p:spPr>
        <p:txBody>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30 words.</a:t>
            </a:r>
          </a:p>
        </p:txBody>
      </p:sp>
      <p:sp>
        <p:nvSpPr>
          <p:cNvPr id="17" name="Text Placeholder 14">
            <a:extLst>
              <a:ext uri="{FF2B5EF4-FFF2-40B4-BE49-F238E27FC236}">
                <a16:creationId xmlns:a16="http://schemas.microsoft.com/office/drawing/2014/main" id="{2D05BB84-7C00-DC9E-728E-3A3A9FCA54DC}"/>
              </a:ext>
            </a:extLst>
          </p:cNvPr>
          <p:cNvSpPr>
            <a:spLocks noGrp="1"/>
          </p:cNvSpPr>
          <p:nvPr>
            <p:ph type="body" sz="quarter" idx="14" hasCustomPrompt="1"/>
          </p:nvPr>
        </p:nvSpPr>
        <p:spPr>
          <a:xfrm>
            <a:off x="537821" y="5286149"/>
            <a:ext cx="5102352" cy="857476"/>
          </a:xfrm>
        </p:spPr>
        <p:txBody>
          <a:bodyPr/>
          <a:lstStyle>
            <a:lvl1pPr marL="285750" indent="-285750">
              <a:buClrTx/>
              <a:buSzPct val="100000"/>
              <a:buFont typeface="Wingdings" panose="05000000000000000000" pitchFamily="2" charset="2"/>
              <a:buChar char="ü"/>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a:t>
            </a:r>
          </a:p>
        </p:txBody>
      </p:sp>
      <p:sp>
        <p:nvSpPr>
          <p:cNvPr id="20" name="Content Placeholder 19">
            <a:extLst>
              <a:ext uri="{FF2B5EF4-FFF2-40B4-BE49-F238E27FC236}">
                <a16:creationId xmlns:a16="http://schemas.microsoft.com/office/drawing/2014/main" id="{937CBF17-11DA-83A3-A079-E18C8E1B366F}"/>
              </a:ext>
            </a:extLst>
          </p:cNvPr>
          <p:cNvSpPr>
            <a:spLocks noGrp="1"/>
          </p:cNvSpPr>
          <p:nvPr>
            <p:ph sz="quarter" idx="16" hasCustomPrompt="1"/>
          </p:nvPr>
        </p:nvSpPr>
        <p:spPr>
          <a:xfrm>
            <a:off x="9243060" y="5204460"/>
            <a:ext cx="2606040" cy="1005840"/>
          </a:xfrm>
        </p:spPr>
        <p:txBody>
          <a:bodyPr anchor="ctr" anchorCtr="0">
            <a:noAutofit/>
          </a:bodyPr>
          <a:lstStyle>
            <a:lvl1pPr marL="0" indent="0" algn="ctr">
              <a:buNone/>
              <a:defRPr/>
            </a:lvl1pPr>
            <a:lvl2pPr marL="228600" indent="0">
              <a:buNone/>
              <a:defRPr/>
            </a:lvl2pPr>
            <a:lvl3pPr marL="231775" indent="0">
              <a:buNone/>
              <a:defRPr/>
            </a:lvl3pPr>
            <a:lvl4pPr marL="685800" indent="0">
              <a:buNone/>
              <a:defRPr/>
            </a:lvl4pPr>
            <a:lvl5pPr marL="685800" indent="0">
              <a:buNone/>
              <a:defRPr/>
            </a:lvl5pPr>
          </a:lstStyle>
          <a:p>
            <a:pPr lvl="0"/>
            <a:r>
              <a:rPr lang="en-US" dirty="0"/>
              <a:t>Logo</a:t>
            </a:r>
          </a:p>
        </p:txBody>
      </p:sp>
    </p:spTree>
    <p:extLst>
      <p:ext uri="{BB962C8B-B14F-4D97-AF65-F5344CB8AC3E}">
        <p14:creationId xmlns:p14="http://schemas.microsoft.com/office/powerpoint/2010/main" val="1009431669"/>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Quote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81125"/>
            <a:ext cx="8189914" cy="3009900"/>
          </a:xfrm>
        </p:spPr>
        <p:txBody>
          <a:bodyPr/>
          <a:lstStyle>
            <a:lvl1pPr>
              <a:defRPr sz="3200"/>
            </a:lvl1pPr>
          </a:lstStyle>
          <a:p>
            <a:r>
              <a:rPr lang="en-US" dirty="0"/>
              <a:t>Enter quote here. Do not add additional quote marks in the text. Your quote can be 24pt font or larger depending on space. Use the appropriate customer quote slide based on the length of your quote.</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Content Placeholder 5">
            <a:extLst>
              <a:ext uri="{FF2B5EF4-FFF2-40B4-BE49-F238E27FC236}">
                <a16:creationId xmlns:a16="http://schemas.microsoft.com/office/drawing/2014/main" id="{368B9BC3-CF84-40DF-283C-973FA2613462}"/>
              </a:ext>
            </a:extLst>
          </p:cNvPr>
          <p:cNvSpPr>
            <a:spLocks noGrp="1"/>
          </p:cNvSpPr>
          <p:nvPr>
            <p:ph sz="quarter" idx="16"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7" name="Text Placeholder 8">
            <a:extLst>
              <a:ext uri="{FF2B5EF4-FFF2-40B4-BE49-F238E27FC236}">
                <a16:creationId xmlns:a16="http://schemas.microsoft.com/office/drawing/2014/main" id="{DDE61F8F-1252-4EB3-A3D0-A79C8EDB1A28}"/>
              </a:ext>
            </a:extLst>
          </p:cNvPr>
          <p:cNvSpPr>
            <a:spLocks noGrp="1"/>
          </p:cNvSpPr>
          <p:nvPr>
            <p:ph type="body" sz="quarter" idx="14" hasCustomPrompt="1"/>
          </p:nvPr>
        </p:nvSpPr>
        <p:spPr>
          <a:xfrm>
            <a:off x="1143000" y="4622800"/>
            <a:ext cx="8191500" cy="369332"/>
          </a:xfrm>
        </p:spPr>
        <p:txBody>
          <a:bodyPr/>
          <a:lstStyle>
            <a:lvl1pPr marL="0" indent="0">
              <a:buNone/>
              <a:defRPr sz="2000" b="1"/>
            </a:lvl1pPr>
          </a:lstStyle>
          <a:p>
            <a:pPr lvl="0"/>
            <a:r>
              <a:rPr lang="en-US" dirty="0"/>
              <a:t>Quoted Person’s Name</a:t>
            </a:r>
          </a:p>
        </p:txBody>
      </p:sp>
      <p:sp>
        <p:nvSpPr>
          <p:cNvPr id="8" name="Text Placeholder 10">
            <a:extLst>
              <a:ext uri="{FF2B5EF4-FFF2-40B4-BE49-F238E27FC236}">
                <a16:creationId xmlns:a16="http://schemas.microsoft.com/office/drawing/2014/main" id="{F210C4B5-0155-4111-B75B-57922160E1A8}"/>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1676585338"/>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195573"/>
          </a:xfrm>
          <a:prstGeom prst="rect">
            <a:avLst/>
          </a:prstGeom>
        </p:spPr>
        <p:txBody>
          <a:bodyPr/>
          <a:lstStyle>
            <a:lvl1pPr>
              <a:defRPr sz="3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Do not add additional quote marks in the text. Your quote can be 24pt font or larger depending on space. Use the appropriate customer quote slide based on the length of your quote.</a:t>
            </a:r>
          </a:p>
        </p:txBody>
      </p:sp>
      <p:sp>
        <p:nvSpPr>
          <p:cNvPr id="2" name="Content Placeholder 5">
            <a:extLst>
              <a:ext uri="{FF2B5EF4-FFF2-40B4-BE49-F238E27FC236}">
                <a16:creationId xmlns:a16="http://schemas.microsoft.com/office/drawing/2014/main" id="{9F1D3726-94DE-6232-DD14-3F78371773DC}"/>
              </a:ext>
            </a:extLst>
          </p:cNvPr>
          <p:cNvSpPr>
            <a:spLocks noGrp="1"/>
          </p:cNvSpPr>
          <p:nvPr>
            <p:ph sz="quarter" idx="16" hasCustomPrompt="1"/>
          </p:nvPr>
        </p:nvSpPr>
        <p:spPr>
          <a:xfrm>
            <a:off x="9055408" y="4926432"/>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9" name="Text Placeholder 8">
            <a:extLst>
              <a:ext uri="{FF2B5EF4-FFF2-40B4-BE49-F238E27FC236}">
                <a16:creationId xmlns:a16="http://schemas.microsoft.com/office/drawing/2014/main" id="{394E83D0-45AB-44C8-ACC1-43E4169DC2FD}"/>
              </a:ext>
            </a:extLst>
          </p:cNvPr>
          <p:cNvSpPr>
            <a:spLocks noGrp="1"/>
          </p:cNvSpPr>
          <p:nvPr>
            <p:ph type="body" sz="quarter" idx="14" hasCustomPrompt="1"/>
          </p:nvPr>
        </p:nvSpPr>
        <p:spPr>
          <a:xfrm>
            <a:off x="1474839" y="4136110"/>
            <a:ext cx="9247444" cy="369332"/>
          </a:xfrm>
        </p:spPr>
        <p:txBody>
          <a:bodyPr/>
          <a:lstStyle>
            <a:lvl1pPr marL="0" indent="0" algn="r">
              <a:buNone/>
              <a:defRPr sz="2000" b="1"/>
            </a:lvl1pPr>
          </a:lstStyle>
          <a:p>
            <a:pPr lvl="0"/>
            <a:r>
              <a:rPr lang="en-US" dirty="0"/>
              <a:t>Quoted Person’s Name</a:t>
            </a:r>
          </a:p>
        </p:txBody>
      </p:sp>
      <p:sp>
        <p:nvSpPr>
          <p:cNvPr id="10" name="Text Placeholder 10">
            <a:extLst>
              <a:ext uri="{FF2B5EF4-FFF2-40B4-BE49-F238E27FC236}">
                <a16:creationId xmlns:a16="http://schemas.microsoft.com/office/drawing/2014/main" id="{5277F33A-B0E5-4762-9F2E-12D5C2E4B69F}"/>
              </a:ext>
            </a:extLst>
          </p:cNvPr>
          <p:cNvSpPr>
            <a:spLocks noGrp="1"/>
          </p:cNvSpPr>
          <p:nvPr>
            <p:ph type="body" sz="quarter" idx="15" hasCustomPrompt="1"/>
          </p:nvPr>
        </p:nvSpPr>
        <p:spPr>
          <a:xfrm>
            <a:off x="1474839" y="4507647"/>
            <a:ext cx="9247444" cy="341632"/>
          </a:xfrm>
        </p:spPr>
        <p:txBody>
          <a:bodyPr/>
          <a:lstStyle>
            <a:lvl1pPr marL="0" indent="0" algn="r">
              <a:buNone/>
              <a:defRPr sz="1800"/>
            </a:lvl1pPr>
          </a:lstStyle>
          <a:p>
            <a:pPr lvl="0"/>
            <a:r>
              <a:rPr lang="en-US" dirty="0"/>
              <a:t>Quoted Person’s Job Title, Company Name</a:t>
            </a:r>
          </a:p>
        </p:txBody>
      </p:sp>
    </p:spTree>
    <p:extLst>
      <p:ext uri="{BB962C8B-B14F-4D97-AF65-F5344CB8AC3E}">
        <p14:creationId xmlns:p14="http://schemas.microsoft.com/office/powerpoint/2010/main" val="479437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90651"/>
            <a:ext cx="4953000" cy="3048000"/>
          </a:xfrm>
        </p:spPr>
        <p:txBody>
          <a:bodyPr/>
          <a:lstStyle>
            <a:lvl1pPr>
              <a:defRPr sz="2400"/>
            </a:lvl1pPr>
          </a:lstStyle>
          <a:p>
            <a:r>
              <a:rPr lang="en-US" dirty="0"/>
              <a:t>Enter quote here. Do not add additional quote marks in the text. Your quote can be 24pt font or larger depending on space. </a:t>
            </a:r>
            <a:br>
              <a:rPr lang="en-US" dirty="0"/>
            </a:br>
            <a:r>
              <a:rPr lang="en-US" dirty="0"/>
              <a:t>Use the appropriate customer quote slide based on the length </a:t>
            </a:r>
            <a:br>
              <a:rPr lang="en-US" dirty="0"/>
            </a:br>
            <a:r>
              <a:rPr lang="en-US" dirty="0"/>
              <a:t>of your quote.</a:t>
            </a:r>
          </a:p>
        </p:txBody>
      </p:sp>
      <p:sp>
        <p:nvSpPr>
          <p:cNvPr id="3" name="Content Placeholder 5">
            <a:extLst>
              <a:ext uri="{FF2B5EF4-FFF2-40B4-BE49-F238E27FC236}">
                <a16:creationId xmlns:a16="http://schemas.microsoft.com/office/drawing/2014/main" id="{7DF23425-5FB3-E449-A1DC-4CF469E5015B}"/>
              </a:ext>
            </a:extLst>
          </p:cNvPr>
          <p:cNvSpPr>
            <a:spLocks noGrp="1"/>
          </p:cNvSpPr>
          <p:nvPr>
            <p:ph sz="quarter" idx="20"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8" name="Text Placeholder 8">
            <a:extLst>
              <a:ext uri="{FF2B5EF4-FFF2-40B4-BE49-F238E27FC236}">
                <a16:creationId xmlns:a16="http://schemas.microsoft.com/office/drawing/2014/main" id="{7178D1C8-A818-402C-A27F-862DEF581DBE}"/>
              </a:ext>
            </a:extLst>
          </p:cNvPr>
          <p:cNvSpPr>
            <a:spLocks noGrp="1"/>
          </p:cNvSpPr>
          <p:nvPr>
            <p:ph type="body" sz="quarter" idx="14" hasCustomPrompt="1"/>
          </p:nvPr>
        </p:nvSpPr>
        <p:spPr>
          <a:xfrm>
            <a:off x="1143000" y="4622800"/>
            <a:ext cx="4953959" cy="369332"/>
          </a:xfrm>
        </p:spPr>
        <p:txBody>
          <a:bodyPr/>
          <a:lstStyle>
            <a:lvl1pPr marL="0" indent="0">
              <a:buNone/>
              <a:defRPr sz="2000" b="1"/>
            </a:lvl1pPr>
          </a:lstStyle>
          <a:p>
            <a:pPr lvl="0"/>
            <a:r>
              <a:rPr lang="en-US" dirty="0"/>
              <a:t>Quoted Person’s Name</a:t>
            </a:r>
          </a:p>
        </p:txBody>
      </p:sp>
      <p:sp>
        <p:nvSpPr>
          <p:cNvPr id="10" name="Text Placeholder 10">
            <a:extLst>
              <a:ext uri="{FF2B5EF4-FFF2-40B4-BE49-F238E27FC236}">
                <a16:creationId xmlns:a16="http://schemas.microsoft.com/office/drawing/2014/main" id="{546EF60F-3B19-4294-A136-96015AAB82AE}"/>
              </a:ext>
            </a:extLst>
          </p:cNvPr>
          <p:cNvSpPr>
            <a:spLocks noGrp="1"/>
          </p:cNvSpPr>
          <p:nvPr>
            <p:ph type="body" sz="quarter" idx="15" hasCustomPrompt="1"/>
          </p:nvPr>
        </p:nvSpPr>
        <p:spPr>
          <a:xfrm>
            <a:off x="1143000" y="5045137"/>
            <a:ext cx="4945182"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360276924"/>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71600"/>
            <a:ext cx="4953000" cy="3086100"/>
          </a:xfrm>
          <a:prstGeom prst="rect">
            <a:avLst/>
          </a:prstGeom>
        </p:spPr>
        <p:txBody>
          <a:bodyPr/>
          <a:lstStyle>
            <a:lvl1pPr>
              <a:defRPr sz="2400"/>
            </a:lvl1pPr>
          </a:lstStyle>
          <a:p>
            <a:r>
              <a:rPr lang="en-US" dirty="0"/>
              <a:t>Enter quote here. Do not add additional quote marks in the text. Your quote can be 24pt font or larger depending on space. </a:t>
            </a:r>
            <a:br>
              <a:rPr lang="en-US" dirty="0"/>
            </a:br>
            <a:r>
              <a:rPr lang="en-US" dirty="0"/>
              <a:t>Use the appropriate customer quote slide based on the length </a:t>
            </a:r>
            <a:br>
              <a:rPr lang="en-US" dirty="0"/>
            </a:br>
            <a:r>
              <a:rPr lang="en-US" dirty="0"/>
              <a:t>of your quote.</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Content Placeholder 5">
            <a:extLst>
              <a:ext uri="{FF2B5EF4-FFF2-40B4-BE49-F238E27FC236}">
                <a16:creationId xmlns:a16="http://schemas.microsoft.com/office/drawing/2014/main" id="{8D317426-785A-B35B-F20F-5F8CFC2ACFCC}"/>
              </a:ext>
            </a:extLst>
          </p:cNvPr>
          <p:cNvSpPr>
            <a:spLocks noGrp="1"/>
          </p:cNvSpPr>
          <p:nvPr>
            <p:ph sz="quarter" idx="17"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10" name="Text Placeholder 8">
            <a:extLst>
              <a:ext uri="{FF2B5EF4-FFF2-40B4-BE49-F238E27FC236}">
                <a16:creationId xmlns:a16="http://schemas.microsoft.com/office/drawing/2014/main" id="{85C4E74D-91E3-4952-A34C-DA709A7825DB}"/>
              </a:ext>
            </a:extLst>
          </p:cNvPr>
          <p:cNvSpPr>
            <a:spLocks noGrp="1"/>
          </p:cNvSpPr>
          <p:nvPr>
            <p:ph type="body" sz="quarter" idx="14" hasCustomPrompt="1"/>
          </p:nvPr>
        </p:nvSpPr>
        <p:spPr>
          <a:xfrm>
            <a:off x="1143000" y="4622800"/>
            <a:ext cx="4953959" cy="369332"/>
          </a:xfrm>
        </p:spPr>
        <p:txBody>
          <a:bodyPr/>
          <a:lstStyle>
            <a:lvl1pPr marL="0" indent="0">
              <a:buNone/>
              <a:defRPr sz="2000" b="1"/>
            </a:lvl1pPr>
          </a:lstStyle>
          <a:p>
            <a:pPr lvl="0"/>
            <a:r>
              <a:rPr lang="en-US" dirty="0"/>
              <a:t>Quoted Person’s Name</a:t>
            </a:r>
          </a:p>
        </p:txBody>
      </p:sp>
      <p:sp>
        <p:nvSpPr>
          <p:cNvPr id="12" name="Text Placeholder 10">
            <a:extLst>
              <a:ext uri="{FF2B5EF4-FFF2-40B4-BE49-F238E27FC236}">
                <a16:creationId xmlns:a16="http://schemas.microsoft.com/office/drawing/2014/main" id="{CB6591F2-93EA-4086-B446-0BF211EAC6BE}"/>
              </a:ext>
            </a:extLst>
          </p:cNvPr>
          <p:cNvSpPr>
            <a:spLocks noGrp="1"/>
          </p:cNvSpPr>
          <p:nvPr>
            <p:ph type="body" sz="quarter" idx="15" hasCustomPrompt="1"/>
          </p:nvPr>
        </p:nvSpPr>
        <p:spPr>
          <a:xfrm>
            <a:off x="1143000" y="5045137"/>
            <a:ext cx="4945182"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23820126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hasCustomPrompt="1"/>
          </p:nvPr>
        </p:nvSpPr>
        <p:spPr>
          <a:xfrm>
            <a:off x="420624" y="355127"/>
            <a:ext cx="11428476" cy="638175"/>
          </a:xfrm>
        </p:spPr>
        <p:txBody>
          <a:bodyPr/>
          <a:lstStyle>
            <a:lvl1pPr>
              <a:defRPr/>
            </a:lvl1pPr>
          </a:lstStyle>
          <a:p>
            <a:r>
              <a:rPr lang="en-US" dirty="0"/>
              <a:t>Customer logo wall layout</a:t>
            </a:r>
          </a:p>
        </p:txBody>
      </p:sp>
      <p:sp>
        <p:nvSpPr>
          <p:cNvPr id="12" name="Content Placeholder 7">
            <a:extLst>
              <a:ext uri="{FF2B5EF4-FFF2-40B4-BE49-F238E27FC236}">
                <a16:creationId xmlns:a16="http://schemas.microsoft.com/office/drawing/2014/main" id="{015C08B8-13A9-49D9-8429-1D74691FB3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25C60DB3-039D-48D0-BBBE-D6707EDF3195}"/>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4E251B22-71D8-417A-860B-A9F241BE55F0}"/>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CB8BF785-0CE5-4F20-9877-7E7D82ADD65C}"/>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6" name="Content Placeholder 7">
            <a:extLst>
              <a:ext uri="{FF2B5EF4-FFF2-40B4-BE49-F238E27FC236}">
                <a16:creationId xmlns:a16="http://schemas.microsoft.com/office/drawing/2014/main" id="{00F2C7D5-0C93-479A-82A7-1A69785D1E4E}"/>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7" name="Content Placeholder 7">
            <a:extLst>
              <a:ext uri="{FF2B5EF4-FFF2-40B4-BE49-F238E27FC236}">
                <a16:creationId xmlns:a16="http://schemas.microsoft.com/office/drawing/2014/main" id="{938BF167-4E21-47DD-9F62-F1AAD0F2E99A}"/>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8" name="Content Placeholder 7">
            <a:extLst>
              <a:ext uri="{FF2B5EF4-FFF2-40B4-BE49-F238E27FC236}">
                <a16:creationId xmlns:a16="http://schemas.microsoft.com/office/drawing/2014/main" id="{52E1CDD4-7A51-49E3-A015-3118CFC4F3E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9" name="Content Placeholder 7">
            <a:extLst>
              <a:ext uri="{FF2B5EF4-FFF2-40B4-BE49-F238E27FC236}">
                <a16:creationId xmlns:a16="http://schemas.microsoft.com/office/drawing/2014/main" id="{6D15639F-1211-4224-BE37-0290D3BB0C2E}"/>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2751406581"/>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o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B174-8DFF-7AB5-F486-297765C374F7}"/>
              </a:ext>
            </a:extLst>
          </p:cNvPr>
          <p:cNvSpPr>
            <a:spLocks noGrp="1"/>
          </p:cNvSpPr>
          <p:nvPr>
            <p:ph type="title" hasCustomPrompt="1"/>
          </p:nvPr>
        </p:nvSpPr>
        <p:spPr/>
        <p:txBody>
          <a:bodyPr/>
          <a:lstStyle>
            <a:lvl1pPr>
              <a:defRPr/>
            </a:lvl1pPr>
          </a:lstStyle>
          <a:p>
            <a:r>
              <a:rPr lang="en-US" dirty="0"/>
              <a:t>Code layout</a:t>
            </a:r>
          </a:p>
        </p:txBody>
      </p:sp>
      <p:sp>
        <p:nvSpPr>
          <p:cNvPr id="5" name="Content Placeholder 4">
            <a:extLst>
              <a:ext uri="{FF2B5EF4-FFF2-40B4-BE49-F238E27FC236}">
                <a16:creationId xmlns:a16="http://schemas.microsoft.com/office/drawing/2014/main" id="{63EAEE91-C59D-07DA-60E8-8CC9D95E21D1}"/>
              </a:ext>
            </a:extLst>
          </p:cNvPr>
          <p:cNvSpPr>
            <a:spLocks noGrp="1"/>
          </p:cNvSpPr>
          <p:nvPr>
            <p:ph sz="quarter" idx="11" hasCustomPrompt="1"/>
          </p:nvPr>
        </p:nvSpPr>
        <p:spPr>
          <a:xfrm>
            <a:off x="426596" y="1371600"/>
            <a:ext cx="11422504"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751235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hasCustomPrompt="1"/>
          </p:nvPr>
        </p:nvSpPr>
        <p:spPr>
          <a:xfrm>
            <a:off x="419100" y="342901"/>
            <a:ext cx="11429999" cy="647176"/>
          </a:xfrm>
        </p:spPr>
        <p:txBody>
          <a:bodyPr/>
          <a:lstStyle>
            <a:lvl1pPr>
              <a:defRPr/>
            </a:lvl1pPr>
          </a:lstStyle>
          <a:p>
            <a:r>
              <a:rPr lang="en-US" dirty="0"/>
              <a:t>Four images with content layout</a:t>
            </a:r>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91445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ode - 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B174-8DFF-7AB5-F486-297765C374F7}"/>
              </a:ext>
            </a:extLst>
          </p:cNvPr>
          <p:cNvSpPr>
            <a:spLocks noGrp="1"/>
          </p:cNvSpPr>
          <p:nvPr>
            <p:ph type="title" hasCustomPrompt="1"/>
          </p:nvPr>
        </p:nvSpPr>
        <p:spPr/>
        <p:txBody>
          <a:bodyPr/>
          <a:lstStyle>
            <a:lvl1pPr>
              <a:defRPr/>
            </a:lvl1pPr>
          </a:lstStyle>
          <a:p>
            <a:r>
              <a:rPr lang="en-US" dirty="0"/>
              <a:t>Two-column code layout</a:t>
            </a:r>
          </a:p>
        </p:txBody>
      </p:sp>
      <p:sp>
        <p:nvSpPr>
          <p:cNvPr id="5" name="Content Placeholder 4">
            <a:extLst>
              <a:ext uri="{FF2B5EF4-FFF2-40B4-BE49-F238E27FC236}">
                <a16:creationId xmlns:a16="http://schemas.microsoft.com/office/drawing/2014/main" id="{63EAEE91-C59D-07DA-60E8-8CC9D95E21D1}"/>
              </a:ext>
            </a:extLst>
          </p:cNvPr>
          <p:cNvSpPr>
            <a:spLocks noGrp="1"/>
          </p:cNvSpPr>
          <p:nvPr>
            <p:ph sz="quarter" idx="11" hasCustomPrompt="1"/>
          </p:nvPr>
        </p:nvSpPr>
        <p:spPr>
          <a:xfrm>
            <a:off x="426596" y="1371600"/>
            <a:ext cx="5540816"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4">
            <a:extLst>
              <a:ext uri="{FF2B5EF4-FFF2-40B4-BE49-F238E27FC236}">
                <a16:creationId xmlns:a16="http://schemas.microsoft.com/office/drawing/2014/main" id="{20C3EBB8-17E1-75C6-AEB6-BDAD88882522}"/>
              </a:ext>
            </a:extLst>
          </p:cNvPr>
          <p:cNvSpPr>
            <a:spLocks noGrp="1"/>
          </p:cNvSpPr>
          <p:nvPr>
            <p:ph sz="quarter" idx="12" hasCustomPrompt="1"/>
          </p:nvPr>
        </p:nvSpPr>
        <p:spPr>
          <a:xfrm>
            <a:off x="6308284" y="1371600"/>
            <a:ext cx="5540816"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893572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Get star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5310-C23D-47DD-AC47-BB87E7EEC1B4}"/>
              </a:ext>
            </a:extLst>
          </p:cNvPr>
          <p:cNvSpPr>
            <a:spLocks noGrp="1"/>
          </p:cNvSpPr>
          <p:nvPr>
            <p:ph type="title" hasCustomPrompt="1"/>
          </p:nvPr>
        </p:nvSpPr>
        <p:spPr/>
        <p:txBody>
          <a:bodyPr/>
          <a:lstStyle>
            <a:lvl1pPr>
              <a:defRPr/>
            </a:lvl1pPr>
          </a:lstStyle>
          <a:p>
            <a:r>
              <a:rPr lang="en-US" dirty="0"/>
              <a:t>Get started</a:t>
            </a:r>
          </a:p>
        </p:txBody>
      </p:sp>
      <p:sp>
        <p:nvSpPr>
          <p:cNvPr id="3" name="Rectangle: Rounded Corners 2">
            <a:extLst>
              <a:ext uri="{FF2B5EF4-FFF2-40B4-BE49-F238E27FC236}">
                <a16:creationId xmlns:a16="http://schemas.microsoft.com/office/drawing/2014/main" id="{9C2051E2-89E7-42F4-8F96-C8FF138B25DE}"/>
              </a:ext>
            </a:extLst>
          </p:cNvPr>
          <p:cNvSpPr>
            <a:spLocks noChangeAspect="1"/>
          </p:cNvSpPr>
          <p:nvPr userDrawn="1"/>
        </p:nvSpPr>
        <p:spPr>
          <a:xfrm>
            <a:off x="829573" y="1799085"/>
            <a:ext cx="3259760" cy="3408182"/>
          </a:xfrm>
          <a:prstGeom prst="roundRect">
            <a:avLst>
              <a:gd name="adj" fmla="val 10990"/>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4" name="Rectangle: Rounded Corners 3">
            <a:extLst>
              <a:ext uri="{FF2B5EF4-FFF2-40B4-BE49-F238E27FC236}">
                <a16:creationId xmlns:a16="http://schemas.microsoft.com/office/drawing/2014/main" id="{40E4AA71-DCED-4395-B8CD-10EE258FEC2E}"/>
              </a:ext>
            </a:extLst>
          </p:cNvPr>
          <p:cNvSpPr>
            <a:spLocks noChangeAspect="1"/>
          </p:cNvSpPr>
          <p:nvPr userDrawn="1"/>
        </p:nvSpPr>
        <p:spPr>
          <a:xfrm>
            <a:off x="4451796" y="1799085"/>
            <a:ext cx="3259760" cy="3408182"/>
          </a:xfrm>
          <a:prstGeom prst="roundRect">
            <a:avLst>
              <a:gd name="adj" fmla="val 9320"/>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5" name="Rectangle: Rounded Corners 4">
            <a:extLst>
              <a:ext uri="{FF2B5EF4-FFF2-40B4-BE49-F238E27FC236}">
                <a16:creationId xmlns:a16="http://schemas.microsoft.com/office/drawing/2014/main" id="{25E96DDC-F13C-4B81-B960-E123F55A355F}"/>
              </a:ext>
            </a:extLst>
          </p:cNvPr>
          <p:cNvSpPr>
            <a:spLocks noChangeAspect="1"/>
          </p:cNvSpPr>
          <p:nvPr userDrawn="1"/>
        </p:nvSpPr>
        <p:spPr>
          <a:xfrm>
            <a:off x="8069454" y="1799085"/>
            <a:ext cx="3259760" cy="3408182"/>
          </a:xfrm>
          <a:prstGeom prst="roundRect">
            <a:avLst>
              <a:gd name="adj" fmla="val 8652"/>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12" name="Picture Placeholder 19">
            <a:extLst>
              <a:ext uri="{FF2B5EF4-FFF2-40B4-BE49-F238E27FC236}">
                <a16:creationId xmlns:a16="http://schemas.microsoft.com/office/drawing/2014/main" id="{7633A5EB-8593-49CA-A350-D21B45CDA0BA}"/>
              </a:ext>
            </a:extLst>
          </p:cNvPr>
          <p:cNvSpPr>
            <a:spLocks noGrp="1"/>
          </p:cNvSpPr>
          <p:nvPr>
            <p:ph type="pic" sz="quarter" idx="17" hasCustomPrompt="1"/>
          </p:nvPr>
        </p:nvSpPr>
        <p:spPr>
          <a:xfrm>
            <a:off x="1381225" y="2290764"/>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3" name="Picture Placeholder 19">
            <a:extLst>
              <a:ext uri="{FF2B5EF4-FFF2-40B4-BE49-F238E27FC236}">
                <a16:creationId xmlns:a16="http://schemas.microsoft.com/office/drawing/2014/main" id="{E4A628D0-0922-43A5-B256-1C8CECF02ACB}"/>
              </a:ext>
            </a:extLst>
          </p:cNvPr>
          <p:cNvSpPr>
            <a:spLocks noGrp="1"/>
          </p:cNvSpPr>
          <p:nvPr>
            <p:ph type="pic" sz="quarter" idx="18" hasCustomPrompt="1"/>
          </p:nvPr>
        </p:nvSpPr>
        <p:spPr>
          <a:xfrm>
            <a:off x="4974870" y="2289952"/>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4" name="Picture Placeholder 19">
            <a:extLst>
              <a:ext uri="{FF2B5EF4-FFF2-40B4-BE49-F238E27FC236}">
                <a16:creationId xmlns:a16="http://schemas.microsoft.com/office/drawing/2014/main" id="{54EFD328-D536-4D61-930F-8B5E2C30986C}"/>
              </a:ext>
            </a:extLst>
          </p:cNvPr>
          <p:cNvSpPr>
            <a:spLocks noGrp="1"/>
          </p:cNvSpPr>
          <p:nvPr>
            <p:ph type="pic" sz="quarter" idx="19" hasCustomPrompt="1"/>
          </p:nvPr>
        </p:nvSpPr>
        <p:spPr>
          <a:xfrm>
            <a:off x="8634501" y="2289952"/>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5" name="Text Placeholder 2">
            <a:extLst>
              <a:ext uri="{FF2B5EF4-FFF2-40B4-BE49-F238E27FC236}">
                <a16:creationId xmlns:a16="http://schemas.microsoft.com/office/drawing/2014/main" id="{1181195A-A633-494B-A8A0-14F740257B72}"/>
              </a:ext>
            </a:extLst>
          </p:cNvPr>
          <p:cNvSpPr>
            <a:spLocks noGrp="1"/>
          </p:cNvSpPr>
          <p:nvPr>
            <p:ph type="body" idx="1" hasCustomPrompt="1"/>
          </p:nvPr>
        </p:nvSpPr>
        <p:spPr>
          <a:xfrm>
            <a:off x="862786" y="4293227"/>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
        <p:nvSpPr>
          <p:cNvPr id="16" name="Text Placeholder 2">
            <a:extLst>
              <a:ext uri="{FF2B5EF4-FFF2-40B4-BE49-F238E27FC236}">
                <a16:creationId xmlns:a16="http://schemas.microsoft.com/office/drawing/2014/main" id="{58C3F1C9-3E6D-4C7C-92F7-EE32FE7302B9}"/>
              </a:ext>
            </a:extLst>
          </p:cNvPr>
          <p:cNvSpPr>
            <a:spLocks noGrp="1"/>
          </p:cNvSpPr>
          <p:nvPr>
            <p:ph type="body" idx="20" hasCustomPrompt="1"/>
          </p:nvPr>
        </p:nvSpPr>
        <p:spPr>
          <a:xfrm>
            <a:off x="4522380" y="4293227"/>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
        <p:nvSpPr>
          <p:cNvPr id="17" name="Text Placeholder 2">
            <a:extLst>
              <a:ext uri="{FF2B5EF4-FFF2-40B4-BE49-F238E27FC236}">
                <a16:creationId xmlns:a16="http://schemas.microsoft.com/office/drawing/2014/main" id="{63322AD3-40F1-44AD-89B2-8316E2D6882D}"/>
              </a:ext>
            </a:extLst>
          </p:cNvPr>
          <p:cNvSpPr>
            <a:spLocks noGrp="1"/>
          </p:cNvSpPr>
          <p:nvPr>
            <p:ph type="body" idx="21" hasCustomPrompt="1"/>
          </p:nvPr>
        </p:nvSpPr>
        <p:spPr>
          <a:xfrm>
            <a:off x="8125714" y="4297375"/>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Tree>
    <p:extLst>
      <p:ext uri="{BB962C8B-B14F-4D97-AF65-F5344CB8AC3E}">
        <p14:creationId xmlns:p14="http://schemas.microsoft.com/office/powerpoint/2010/main" val="1064271786"/>
      </p:ext>
    </p:extLst>
  </p:cSld>
  <p:clrMapOvr>
    <a:masterClrMapping/>
  </p:clrMapOvr>
  <p:transition>
    <p:fade/>
  </p:transition>
  <p:extLst>
    <p:ext uri="{DCECCB84-F9BA-43D5-87BE-67443E8EF086}">
      <p15:sldGuideLst xmlns:p15="http://schemas.microsoft.com/office/powerpoint/2012/main">
        <p15:guide id="1" orient="horz" pos="2688">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Tree>
    <p:extLst>
      <p:ext uri="{BB962C8B-B14F-4D97-AF65-F5344CB8AC3E}">
        <p14:creationId xmlns:p14="http://schemas.microsoft.com/office/powerpoint/2010/main" val="4139384410"/>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
        <p:nvSpPr>
          <p:cNvPr id="8" name="Text Placeholder 10">
            <a:extLst>
              <a:ext uri="{FF2B5EF4-FFF2-40B4-BE49-F238E27FC236}">
                <a16:creationId xmlns:a16="http://schemas.microsoft.com/office/drawing/2014/main" id="{5D8F2C03-908A-4494-8E3C-8FABEA3AF7DE}"/>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9" name="Text Placeholder 12">
            <a:extLst>
              <a:ext uri="{FF2B5EF4-FFF2-40B4-BE49-F238E27FC236}">
                <a16:creationId xmlns:a16="http://schemas.microsoft.com/office/drawing/2014/main" id="{C89F2AAE-73B0-4553-997B-38BDFD6F6ECF}"/>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Tree>
    <p:extLst>
      <p:ext uri="{BB962C8B-B14F-4D97-AF65-F5344CB8AC3E}">
        <p14:creationId xmlns:p14="http://schemas.microsoft.com/office/powerpoint/2010/main" val="17671167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
        <p:nvSpPr>
          <p:cNvPr id="8" name="Text Placeholder 10">
            <a:extLst>
              <a:ext uri="{FF2B5EF4-FFF2-40B4-BE49-F238E27FC236}">
                <a16:creationId xmlns:a16="http://schemas.microsoft.com/office/drawing/2014/main" id="{085A13E1-A54D-45D1-BF75-AB17A9E234FA}"/>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9" name="Text Placeholder 12">
            <a:extLst>
              <a:ext uri="{FF2B5EF4-FFF2-40B4-BE49-F238E27FC236}">
                <a16:creationId xmlns:a16="http://schemas.microsoft.com/office/drawing/2014/main" id="{4F92D30E-C60C-44F7-A554-C9D1F7EACEBE}"/>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Tree>
    <p:extLst>
      <p:ext uri="{BB962C8B-B14F-4D97-AF65-F5344CB8AC3E}">
        <p14:creationId xmlns:p14="http://schemas.microsoft.com/office/powerpoint/2010/main" val="280002436"/>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1533524"/>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1798617"/>
            <a:ext cx="7785100" cy="4067011"/>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1" i="0" dirty="0">
                <a:latin typeface="+mn-lt"/>
                <a:ea typeface="Amazon Ember Display" panose="020F0603020204020204" pitchFamily="34" charset="0"/>
                <a:cs typeface="Amazon Ember Display" panose="020F0603020204020204" pitchFamily="34" charset="0"/>
              </a:rPr>
              <a:t>They might be included because a previous template’s styles were ported in and are not part of this official template. Please apply appropriate templates to the slides in presentation mode that are using other templates, and then remove the slides that follow after this slide in the master view. </a:t>
            </a:r>
            <a:r>
              <a:rPr lang="en-US" sz="2000" b="0" i="0" dirty="0">
                <a:latin typeface="+mn-lt"/>
                <a:ea typeface="Amazon Ember Display" panose="020F0603020204020204" pitchFamily="34" charset="0"/>
                <a:cs typeface="Amazon Ember Display" panose="020F0603020204020204" pitchFamily="34" charset="0"/>
              </a:rPr>
              <a:t>(Hint: Hover over slide in master view TOC to see which presentation slide includes the layout.)</a:t>
            </a:r>
          </a:p>
        </p:txBody>
      </p:sp>
    </p:spTree>
    <p:extLst>
      <p:ext uri="{BB962C8B-B14F-4D97-AF65-F5344CB8AC3E}">
        <p14:creationId xmlns:p14="http://schemas.microsoft.com/office/powerpoint/2010/main" val="2122361541"/>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Half gradient r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07044D-0851-C768-4121-E259DC1704A9}"/>
              </a:ext>
            </a:extLst>
          </p:cNvPr>
          <p:cNvSpPr/>
          <p:nvPr userDrawn="1"/>
        </p:nvSpPr>
        <p:spPr>
          <a:xfrm>
            <a:off x="4573027" y="0"/>
            <a:ext cx="6933173" cy="6858000"/>
          </a:xfrm>
          <a:prstGeom prst="rect">
            <a:avLst/>
          </a:prstGeom>
          <a:gradFill>
            <a:gsLst>
              <a:gs pos="21000">
                <a:schemeClr val="bg1"/>
              </a:gs>
              <a:gs pos="100000">
                <a:schemeClr val="tx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5" dirty="0"/>
          </a:p>
        </p:txBody>
      </p:sp>
    </p:spTree>
    <p:extLst>
      <p:ext uri="{BB962C8B-B14F-4D97-AF65-F5344CB8AC3E}">
        <p14:creationId xmlns:p14="http://schemas.microsoft.com/office/powerpoint/2010/main" val="2346467993"/>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FA8EB-0600-F8CB-1D5D-ADAF85CCDB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
        <p:nvSpPr>
          <p:cNvPr id="5" name="TextBox 3">
            <a:extLst>
              <a:ext uri="{FF2B5EF4-FFF2-40B4-BE49-F238E27FC236}">
                <a16:creationId xmlns:a16="http://schemas.microsoft.com/office/drawing/2014/main" id="{8346ACD8-81A7-4692-9AFD-C9752EC695D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8" name="Picture 7">
            <a:extLst>
              <a:ext uri="{FF2B5EF4-FFF2-40B4-BE49-F238E27FC236}">
                <a16:creationId xmlns:a16="http://schemas.microsoft.com/office/drawing/2014/main" id="{853D8AE1-0FD2-4DEF-8808-670A058C1CE3}"/>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3888000948"/>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pic>
        <p:nvPicPr>
          <p:cNvPr id="7" name="Picture 6">
            <a:extLst>
              <a:ext uri="{FF2B5EF4-FFF2-40B4-BE49-F238E27FC236}">
                <a16:creationId xmlns:a16="http://schemas.microsoft.com/office/drawing/2014/main" id="{D4BF8F3F-C59D-447F-A18C-4F458C5EF4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6381253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Four-row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20650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p:txBody>
          <a:bodyPr/>
          <a:lstStyle/>
          <a:p>
            <a:r>
              <a:rPr lang="en-US" dirty="0"/>
              <a:t>Five-column heading and content layout</a:t>
            </a:r>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88991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hasCustomPrompt="1"/>
          </p:nvPr>
        </p:nvSpPr>
        <p:spPr>
          <a:xfrm>
            <a:off x="419100" y="345625"/>
            <a:ext cx="11430000" cy="638175"/>
          </a:xfrm>
        </p:spPr>
        <p:txBody>
          <a:bodyPr/>
          <a:lstStyle/>
          <a:p>
            <a:r>
              <a:rPr lang="en-US" dirty="0"/>
              <a:t>Five-column circular icon, heading, and content layout</a:t>
            </a:r>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3175" cap="rnd">
            <a:solidFill>
              <a:srgbClr val="42B4FF"/>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6" name="Text Placeholder 2">
            <a:extLst>
              <a:ext uri="{FF2B5EF4-FFF2-40B4-BE49-F238E27FC236}">
                <a16:creationId xmlns:a16="http://schemas.microsoft.com/office/drawing/2014/main" id="{A61840EB-CA45-4476-A575-305742C04D5E}"/>
              </a:ext>
            </a:extLst>
          </p:cNvPr>
          <p:cNvSpPr>
            <a:spLocks noGrp="1"/>
          </p:cNvSpPr>
          <p:nvPr>
            <p:ph type="body" idx="1" hasCustomPrompt="1"/>
          </p:nvPr>
        </p:nvSpPr>
        <p:spPr>
          <a:xfrm>
            <a:off x="419100"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37" name="Text Placeholder 12">
            <a:extLst>
              <a:ext uri="{FF2B5EF4-FFF2-40B4-BE49-F238E27FC236}">
                <a16:creationId xmlns:a16="http://schemas.microsoft.com/office/drawing/2014/main" id="{F46AA240-F079-4F03-A441-6CF63BB3C4C5}"/>
              </a:ext>
            </a:extLst>
          </p:cNvPr>
          <p:cNvSpPr>
            <a:spLocks noGrp="1"/>
          </p:cNvSpPr>
          <p:nvPr>
            <p:ph type="body" sz="quarter" idx="14" hasCustomPrompt="1"/>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38" name="Text Placeholder 2">
            <a:extLst>
              <a:ext uri="{FF2B5EF4-FFF2-40B4-BE49-F238E27FC236}">
                <a16:creationId xmlns:a16="http://schemas.microsoft.com/office/drawing/2014/main" id="{E7E5C9DE-D23F-49F3-96BC-C60ACF46E0C1}"/>
              </a:ext>
            </a:extLst>
          </p:cNvPr>
          <p:cNvSpPr>
            <a:spLocks noGrp="1"/>
          </p:cNvSpPr>
          <p:nvPr>
            <p:ph type="body" idx="15" hasCustomPrompt="1"/>
          </p:nvPr>
        </p:nvSpPr>
        <p:spPr>
          <a:xfrm>
            <a:off x="2770926"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9" name="Text Placeholder 12">
            <a:extLst>
              <a:ext uri="{FF2B5EF4-FFF2-40B4-BE49-F238E27FC236}">
                <a16:creationId xmlns:a16="http://schemas.microsoft.com/office/drawing/2014/main" id="{1C81B28B-812F-4663-BD93-13B40FE882E5}"/>
              </a:ext>
            </a:extLst>
          </p:cNvPr>
          <p:cNvSpPr>
            <a:spLocks noGrp="1"/>
          </p:cNvSpPr>
          <p:nvPr>
            <p:ph type="body" sz="quarter" idx="16" hasCustomPrompt="1"/>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0" name="Text Placeholder 2">
            <a:extLst>
              <a:ext uri="{FF2B5EF4-FFF2-40B4-BE49-F238E27FC236}">
                <a16:creationId xmlns:a16="http://schemas.microsoft.com/office/drawing/2014/main" id="{5D04C760-1572-4A79-808D-BA447ABF8BA8}"/>
              </a:ext>
            </a:extLst>
          </p:cNvPr>
          <p:cNvSpPr>
            <a:spLocks noGrp="1"/>
          </p:cNvSpPr>
          <p:nvPr>
            <p:ph type="body" idx="17" hasCustomPrompt="1"/>
          </p:nvPr>
        </p:nvSpPr>
        <p:spPr>
          <a:xfrm>
            <a:off x="5122752"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Text Placeholder 12">
            <a:extLst>
              <a:ext uri="{FF2B5EF4-FFF2-40B4-BE49-F238E27FC236}">
                <a16:creationId xmlns:a16="http://schemas.microsoft.com/office/drawing/2014/main" id="{3E67BEEA-32C4-4A2D-A8CB-3EB33914A811}"/>
              </a:ext>
            </a:extLst>
          </p:cNvPr>
          <p:cNvSpPr>
            <a:spLocks noGrp="1"/>
          </p:cNvSpPr>
          <p:nvPr>
            <p:ph type="body" sz="quarter" idx="18" hasCustomPrompt="1"/>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2" name="Text Placeholder 2">
            <a:extLst>
              <a:ext uri="{FF2B5EF4-FFF2-40B4-BE49-F238E27FC236}">
                <a16:creationId xmlns:a16="http://schemas.microsoft.com/office/drawing/2014/main" id="{65D2E243-576F-406C-8D8E-E9BF143543CC}"/>
              </a:ext>
            </a:extLst>
          </p:cNvPr>
          <p:cNvSpPr>
            <a:spLocks noGrp="1"/>
          </p:cNvSpPr>
          <p:nvPr>
            <p:ph type="body" idx="19" hasCustomPrompt="1"/>
          </p:nvPr>
        </p:nvSpPr>
        <p:spPr>
          <a:xfrm>
            <a:off x="7474577"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3" name="Text Placeholder 12">
            <a:extLst>
              <a:ext uri="{FF2B5EF4-FFF2-40B4-BE49-F238E27FC236}">
                <a16:creationId xmlns:a16="http://schemas.microsoft.com/office/drawing/2014/main" id="{0296E8C2-919C-415F-BCA6-1846B3787E98}"/>
              </a:ext>
            </a:extLst>
          </p:cNvPr>
          <p:cNvSpPr>
            <a:spLocks noGrp="1"/>
          </p:cNvSpPr>
          <p:nvPr>
            <p:ph type="body" sz="quarter" idx="20" hasCustomPrompt="1"/>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
        <p:nvSpPr>
          <p:cNvPr id="44" name="Text Placeholder 2">
            <a:extLst>
              <a:ext uri="{FF2B5EF4-FFF2-40B4-BE49-F238E27FC236}">
                <a16:creationId xmlns:a16="http://schemas.microsoft.com/office/drawing/2014/main" id="{CC16E155-7D50-49B0-9A50-F32B0018062B}"/>
              </a:ext>
            </a:extLst>
          </p:cNvPr>
          <p:cNvSpPr>
            <a:spLocks noGrp="1"/>
          </p:cNvSpPr>
          <p:nvPr>
            <p:ph type="body" idx="21" hasCustomPrompt="1"/>
          </p:nvPr>
        </p:nvSpPr>
        <p:spPr>
          <a:xfrm>
            <a:off x="9826402" y="3951893"/>
            <a:ext cx="2022698" cy="590931"/>
          </a:xfrm>
        </p:spPr>
        <p:txBody>
          <a:bodyPr anchor="ctr"/>
          <a:lstStyle>
            <a:lvl1pPr marL="0" indent="0" algn="ctr">
              <a:buNone/>
              <a:defRPr sz="1800" b="1" i="0">
                <a:solidFill>
                  <a:schemeClr val="accent1">
                    <a:lumMod val="40000"/>
                    <a:lumOff val="60000"/>
                  </a:schemeClr>
                </a:solidFill>
                <a:latin typeface="+mn-lt"/>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Text Placeholder 12">
            <a:extLst>
              <a:ext uri="{FF2B5EF4-FFF2-40B4-BE49-F238E27FC236}">
                <a16:creationId xmlns:a16="http://schemas.microsoft.com/office/drawing/2014/main" id="{D472FAF7-29BD-4AB3-8850-1FC1EC028545}"/>
              </a:ext>
            </a:extLst>
          </p:cNvPr>
          <p:cNvSpPr>
            <a:spLocks noGrp="1"/>
          </p:cNvSpPr>
          <p:nvPr>
            <p:ph type="body" sz="quarter" idx="22" hasCustomPrompt="1"/>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dirty="0"/>
              <a:t>Click to add text</a:t>
            </a:r>
          </a:p>
        </p:txBody>
      </p:sp>
    </p:spTree>
    <p:extLst>
      <p:ext uri="{BB962C8B-B14F-4D97-AF65-F5344CB8AC3E}">
        <p14:creationId xmlns:p14="http://schemas.microsoft.com/office/powerpoint/2010/main" val="2103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Use Cases: Check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20522-A404-51AF-CFF1-17EC831B73BB}"/>
              </a:ext>
            </a:extLst>
          </p:cNvPr>
          <p:cNvSpPr>
            <a:spLocks noGrp="1"/>
          </p:cNvSpPr>
          <p:nvPr>
            <p:ph type="title" hasCustomPrompt="1"/>
          </p:nvPr>
        </p:nvSpPr>
        <p:spPr/>
        <p:txBody>
          <a:bodyPr/>
          <a:lstStyle>
            <a:lvl1pPr>
              <a:defRPr/>
            </a:lvl1pPr>
          </a:lstStyle>
          <a:p>
            <a:r>
              <a:rPr lang="en-US" dirty="0"/>
              <a:t>Top use cases</a:t>
            </a:r>
          </a:p>
        </p:txBody>
      </p:sp>
      <p:sp>
        <p:nvSpPr>
          <p:cNvPr id="10" name="Text Placeholder 9">
            <a:extLst>
              <a:ext uri="{FF2B5EF4-FFF2-40B4-BE49-F238E27FC236}">
                <a16:creationId xmlns:a16="http://schemas.microsoft.com/office/drawing/2014/main" id="{085FC429-B813-BCF9-75C9-C157797DC654}"/>
              </a:ext>
            </a:extLst>
          </p:cNvPr>
          <p:cNvSpPr>
            <a:spLocks noGrp="1"/>
          </p:cNvSpPr>
          <p:nvPr>
            <p:ph type="body" sz="quarter" idx="11" hasCustomPrompt="1"/>
          </p:nvPr>
        </p:nvSpPr>
        <p:spPr>
          <a:xfrm>
            <a:off x="1292095" y="137934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1" name="Text Placeholder 9">
            <a:extLst>
              <a:ext uri="{FF2B5EF4-FFF2-40B4-BE49-F238E27FC236}">
                <a16:creationId xmlns:a16="http://schemas.microsoft.com/office/drawing/2014/main" id="{D3BBFC18-52EB-E076-6D1C-E46A644C2D6D}"/>
              </a:ext>
            </a:extLst>
          </p:cNvPr>
          <p:cNvSpPr>
            <a:spLocks noGrp="1"/>
          </p:cNvSpPr>
          <p:nvPr>
            <p:ph type="body" sz="quarter" idx="12" hasCustomPrompt="1"/>
          </p:nvPr>
        </p:nvSpPr>
        <p:spPr>
          <a:xfrm>
            <a:off x="1292095" y="230732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2" name="Text Placeholder 9">
            <a:extLst>
              <a:ext uri="{FF2B5EF4-FFF2-40B4-BE49-F238E27FC236}">
                <a16:creationId xmlns:a16="http://schemas.microsoft.com/office/drawing/2014/main" id="{7CB3671D-B64E-F549-5A9E-5C888A90A543}"/>
              </a:ext>
            </a:extLst>
          </p:cNvPr>
          <p:cNvSpPr>
            <a:spLocks noGrp="1"/>
          </p:cNvSpPr>
          <p:nvPr>
            <p:ph type="body" sz="quarter" idx="13" hasCustomPrompt="1"/>
          </p:nvPr>
        </p:nvSpPr>
        <p:spPr>
          <a:xfrm>
            <a:off x="1292095" y="323530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3" name="Text Placeholder 9">
            <a:extLst>
              <a:ext uri="{FF2B5EF4-FFF2-40B4-BE49-F238E27FC236}">
                <a16:creationId xmlns:a16="http://schemas.microsoft.com/office/drawing/2014/main" id="{B9D0BBA1-AF91-1A1E-E1D3-5679BA150445}"/>
              </a:ext>
            </a:extLst>
          </p:cNvPr>
          <p:cNvSpPr>
            <a:spLocks noGrp="1"/>
          </p:cNvSpPr>
          <p:nvPr>
            <p:ph type="body" sz="quarter" idx="14" hasCustomPrompt="1"/>
          </p:nvPr>
        </p:nvSpPr>
        <p:spPr>
          <a:xfrm>
            <a:off x="1292095" y="4163282"/>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sp>
        <p:nvSpPr>
          <p:cNvPr id="14" name="Text Placeholder 9">
            <a:extLst>
              <a:ext uri="{FF2B5EF4-FFF2-40B4-BE49-F238E27FC236}">
                <a16:creationId xmlns:a16="http://schemas.microsoft.com/office/drawing/2014/main" id="{3F64019A-9444-E8BF-5E93-A4522E7A60F7}"/>
              </a:ext>
            </a:extLst>
          </p:cNvPr>
          <p:cNvSpPr>
            <a:spLocks noGrp="1"/>
          </p:cNvSpPr>
          <p:nvPr>
            <p:ph type="body" sz="quarter" idx="15" hasCustomPrompt="1"/>
          </p:nvPr>
        </p:nvSpPr>
        <p:spPr>
          <a:xfrm>
            <a:off x="1292095" y="5091261"/>
            <a:ext cx="8680578" cy="480131"/>
          </a:xfrm>
        </p:spPr>
        <p:txBody>
          <a:bodyPr/>
          <a:lstStyle>
            <a:lvl1pPr marL="0" indent="0">
              <a:buNone/>
              <a:defRPr sz="2800"/>
            </a:lvl1pPr>
            <a:lvl2pPr marL="228600" indent="0">
              <a:buNone/>
              <a:defRPr/>
            </a:lvl2pPr>
            <a:lvl3pPr marL="231775" indent="0">
              <a:buNone/>
              <a:defRPr/>
            </a:lvl3pPr>
            <a:lvl4pPr marL="685800" indent="0">
              <a:buNone/>
              <a:defRPr/>
            </a:lvl4pPr>
            <a:lvl5pPr marL="685800" indent="0">
              <a:buNone/>
              <a:defRPr/>
            </a:lvl5pPr>
          </a:lstStyle>
          <a:p>
            <a:pPr lvl="0"/>
            <a:r>
              <a:rPr lang="en-US" dirty="0"/>
              <a:t>Use case example</a:t>
            </a:r>
          </a:p>
        </p:txBody>
      </p:sp>
      <p:grpSp>
        <p:nvGrpSpPr>
          <p:cNvPr id="15" name="Group 14">
            <a:extLst>
              <a:ext uri="{FF2B5EF4-FFF2-40B4-BE49-F238E27FC236}">
                <a16:creationId xmlns:a16="http://schemas.microsoft.com/office/drawing/2014/main" id="{ABA4AED8-3593-E3C7-2A53-260D635D2991}"/>
              </a:ext>
            </a:extLst>
          </p:cNvPr>
          <p:cNvGrpSpPr/>
          <p:nvPr userDrawn="1"/>
        </p:nvGrpSpPr>
        <p:grpSpPr>
          <a:xfrm>
            <a:off x="419100" y="1348973"/>
            <a:ext cx="500896" cy="500896"/>
            <a:chOff x="1422185" y="1579726"/>
            <a:chExt cx="1060908" cy="1060908"/>
          </a:xfrm>
        </p:grpSpPr>
        <p:sp>
          <p:nvSpPr>
            <p:cNvPr id="16" name="Oval 15">
              <a:extLst>
                <a:ext uri="{FF2B5EF4-FFF2-40B4-BE49-F238E27FC236}">
                  <a16:creationId xmlns:a16="http://schemas.microsoft.com/office/drawing/2014/main" id="{3618912E-8CB2-EBA1-BF5E-D8B09770FBE5}"/>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17" name="Graphic 11" descr="Checkmark">
              <a:extLst>
                <a:ext uri="{FF2B5EF4-FFF2-40B4-BE49-F238E27FC236}">
                  <a16:creationId xmlns:a16="http://schemas.microsoft.com/office/drawing/2014/main" id="{CCDD29EF-8274-7675-1C6B-D7191DC5057D}"/>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18" name="Group 17">
            <a:extLst>
              <a:ext uri="{FF2B5EF4-FFF2-40B4-BE49-F238E27FC236}">
                <a16:creationId xmlns:a16="http://schemas.microsoft.com/office/drawing/2014/main" id="{7A1AC6BF-DFAD-25C7-5DA6-A04D4B214AB7}"/>
              </a:ext>
            </a:extLst>
          </p:cNvPr>
          <p:cNvGrpSpPr/>
          <p:nvPr userDrawn="1"/>
        </p:nvGrpSpPr>
        <p:grpSpPr>
          <a:xfrm>
            <a:off x="419100" y="5051130"/>
            <a:ext cx="500896" cy="500896"/>
            <a:chOff x="1422185" y="1579726"/>
            <a:chExt cx="1060908" cy="1060908"/>
          </a:xfrm>
        </p:grpSpPr>
        <p:sp>
          <p:nvSpPr>
            <p:cNvPr id="19" name="Oval 18">
              <a:extLst>
                <a:ext uri="{FF2B5EF4-FFF2-40B4-BE49-F238E27FC236}">
                  <a16:creationId xmlns:a16="http://schemas.microsoft.com/office/drawing/2014/main" id="{411F1EE3-D550-D3BF-7081-9F669CBBA0DE}"/>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0" name="Graphic 11" descr="Checkmark">
              <a:extLst>
                <a:ext uri="{FF2B5EF4-FFF2-40B4-BE49-F238E27FC236}">
                  <a16:creationId xmlns:a16="http://schemas.microsoft.com/office/drawing/2014/main" id="{8BD184F8-E9C2-7453-DA91-BAD0A7991E80}"/>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21" name="Group 20">
            <a:extLst>
              <a:ext uri="{FF2B5EF4-FFF2-40B4-BE49-F238E27FC236}">
                <a16:creationId xmlns:a16="http://schemas.microsoft.com/office/drawing/2014/main" id="{713D8B05-C7A4-BDFB-71FB-DB6E8D363004}"/>
              </a:ext>
            </a:extLst>
          </p:cNvPr>
          <p:cNvGrpSpPr/>
          <p:nvPr userDrawn="1"/>
        </p:nvGrpSpPr>
        <p:grpSpPr>
          <a:xfrm>
            <a:off x="419100" y="2274512"/>
            <a:ext cx="500896" cy="500896"/>
            <a:chOff x="1422185" y="1579726"/>
            <a:chExt cx="1060908" cy="1060908"/>
          </a:xfrm>
        </p:grpSpPr>
        <p:sp>
          <p:nvSpPr>
            <p:cNvPr id="22" name="Oval 21">
              <a:extLst>
                <a:ext uri="{FF2B5EF4-FFF2-40B4-BE49-F238E27FC236}">
                  <a16:creationId xmlns:a16="http://schemas.microsoft.com/office/drawing/2014/main" id="{AD75B61B-43C2-985D-7848-853DE066F942}"/>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3" name="Graphic 11" descr="Checkmark">
              <a:extLst>
                <a:ext uri="{FF2B5EF4-FFF2-40B4-BE49-F238E27FC236}">
                  <a16:creationId xmlns:a16="http://schemas.microsoft.com/office/drawing/2014/main" id="{20BB3EDD-F074-A059-65DA-76E08F7F930A}"/>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24" name="Group 23">
            <a:extLst>
              <a:ext uri="{FF2B5EF4-FFF2-40B4-BE49-F238E27FC236}">
                <a16:creationId xmlns:a16="http://schemas.microsoft.com/office/drawing/2014/main" id="{C296B3C4-799E-A1BC-64ED-B47549F74A98}"/>
              </a:ext>
            </a:extLst>
          </p:cNvPr>
          <p:cNvGrpSpPr/>
          <p:nvPr userDrawn="1"/>
        </p:nvGrpSpPr>
        <p:grpSpPr>
          <a:xfrm>
            <a:off x="419100" y="3200051"/>
            <a:ext cx="500896" cy="500896"/>
            <a:chOff x="1422185" y="1579726"/>
            <a:chExt cx="1060908" cy="1060908"/>
          </a:xfrm>
        </p:grpSpPr>
        <p:sp>
          <p:nvSpPr>
            <p:cNvPr id="25" name="Oval 24">
              <a:extLst>
                <a:ext uri="{FF2B5EF4-FFF2-40B4-BE49-F238E27FC236}">
                  <a16:creationId xmlns:a16="http://schemas.microsoft.com/office/drawing/2014/main" id="{4B7C98C4-C117-E862-FA3E-BA77D9F8D1B2}"/>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6" name="Graphic 11" descr="Checkmark">
              <a:extLst>
                <a:ext uri="{FF2B5EF4-FFF2-40B4-BE49-F238E27FC236}">
                  <a16:creationId xmlns:a16="http://schemas.microsoft.com/office/drawing/2014/main" id="{C6350DE8-4421-83D9-510C-331150A1D759}"/>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27" name="Group 26">
            <a:extLst>
              <a:ext uri="{FF2B5EF4-FFF2-40B4-BE49-F238E27FC236}">
                <a16:creationId xmlns:a16="http://schemas.microsoft.com/office/drawing/2014/main" id="{5FE5288D-8C63-E6FE-4635-36BF83D49C12}"/>
              </a:ext>
            </a:extLst>
          </p:cNvPr>
          <p:cNvGrpSpPr/>
          <p:nvPr userDrawn="1"/>
        </p:nvGrpSpPr>
        <p:grpSpPr>
          <a:xfrm>
            <a:off x="419100" y="4125590"/>
            <a:ext cx="500896" cy="500896"/>
            <a:chOff x="1422185" y="1579726"/>
            <a:chExt cx="1060908" cy="1060908"/>
          </a:xfrm>
        </p:grpSpPr>
        <p:sp>
          <p:nvSpPr>
            <p:cNvPr id="28" name="Oval 27">
              <a:extLst>
                <a:ext uri="{FF2B5EF4-FFF2-40B4-BE49-F238E27FC236}">
                  <a16:creationId xmlns:a16="http://schemas.microsoft.com/office/drawing/2014/main" id="{66897C27-D305-EDB8-2AC4-1E6D2BFF093E}"/>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9" name="Graphic 11" descr="Checkmark">
              <a:extLst>
                <a:ext uri="{FF2B5EF4-FFF2-40B4-BE49-F238E27FC236}">
                  <a16:creationId xmlns:a16="http://schemas.microsoft.com/office/drawing/2014/main" id="{DD39B85B-97F3-8601-DA52-44014F4078DB}"/>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spTree>
    <p:extLst>
      <p:ext uri="{BB962C8B-B14F-4D97-AF65-F5344CB8AC3E}">
        <p14:creationId xmlns:p14="http://schemas.microsoft.com/office/powerpoint/2010/main" val="337474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Use Cases: Boxes">
    <p:bg>
      <p:bgPr>
        <a:solidFill>
          <a:schemeClr val="bg1"/>
        </a:solidFill>
        <a:effectLst/>
      </p:bgPr>
    </p:bg>
    <p:spTree>
      <p:nvGrpSpPr>
        <p:cNvPr id="1" name=""/>
        <p:cNvGrpSpPr/>
        <p:nvPr/>
      </p:nvGrpSpPr>
      <p:grpSpPr>
        <a:xfrm>
          <a:off x="0" y="0"/>
          <a:ext cx="0" cy="0"/>
          <a:chOff x="0" y="0"/>
          <a:chExt cx="0" cy="0"/>
        </a:xfrm>
      </p:grpSpPr>
      <p:sp>
        <p:nvSpPr>
          <p:cNvPr id="4" name="Graphic 13">
            <a:extLst>
              <a:ext uri="{FF2B5EF4-FFF2-40B4-BE49-F238E27FC236}">
                <a16:creationId xmlns:a16="http://schemas.microsoft.com/office/drawing/2014/main" id="{A0E2B36D-28EC-D6FD-5AAD-4BF9B8618C76}"/>
              </a:ext>
            </a:extLst>
          </p:cNvPr>
          <p:cNvSpPr/>
          <p:nvPr userDrawn="1"/>
        </p:nvSpPr>
        <p:spPr>
          <a:xfrm>
            <a:off x="9163051"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6"/>
            </a:solid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2E2C34B5-D06C-94FE-F897-148C726A84FA}"/>
              </a:ext>
            </a:extLst>
          </p:cNvPr>
          <p:cNvGrpSpPr>
            <a:grpSpLocks noChangeAspect="1"/>
          </p:cNvGrpSpPr>
          <p:nvPr userDrawn="1"/>
        </p:nvGrpSpPr>
        <p:grpSpPr>
          <a:xfrm>
            <a:off x="1213485" y="1348973"/>
            <a:ext cx="1097280" cy="1097280"/>
            <a:chOff x="1422185" y="1579726"/>
            <a:chExt cx="1060908" cy="1060908"/>
          </a:xfrm>
        </p:grpSpPr>
        <p:sp>
          <p:nvSpPr>
            <p:cNvPr id="6" name="Oval 5">
              <a:extLst>
                <a:ext uri="{FF2B5EF4-FFF2-40B4-BE49-F238E27FC236}">
                  <a16:creationId xmlns:a16="http://schemas.microsoft.com/office/drawing/2014/main" id="{2D059D62-2921-A8C9-B6E8-4C37D013E9B4}"/>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7" name="Graphic 11" descr="Checkmark">
              <a:extLst>
                <a:ext uri="{FF2B5EF4-FFF2-40B4-BE49-F238E27FC236}">
                  <a16:creationId xmlns:a16="http://schemas.microsoft.com/office/drawing/2014/main" id="{DD1079AC-7470-5106-9793-5ACB41C49949}"/>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8" name="Group 7">
            <a:extLst>
              <a:ext uri="{FF2B5EF4-FFF2-40B4-BE49-F238E27FC236}">
                <a16:creationId xmlns:a16="http://schemas.microsoft.com/office/drawing/2014/main" id="{C6AE0D3F-CFB4-DFC8-0B2E-8161E50AF2C6}"/>
              </a:ext>
            </a:extLst>
          </p:cNvPr>
          <p:cNvGrpSpPr>
            <a:grpSpLocks noChangeAspect="1"/>
          </p:cNvGrpSpPr>
          <p:nvPr userDrawn="1"/>
        </p:nvGrpSpPr>
        <p:grpSpPr>
          <a:xfrm>
            <a:off x="4128135" y="1348973"/>
            <a:ext cx="1097280" cy="1097280"/>
            <a:chOff x="1422185" y="1579726"/>
            <a:chExt cx="1060908" cy="1060908"/>
          </a:xfrm>
        </p:grpSpPr>
        <p:sp>
          <p:nvSpPr>
            <p:cNvPr id="9" name="Oval 8">
              <a:extLst>
                <a:ext uri="{FF2B5EF4-FFF2-40B4-BE49-F238E27FC236}">
                  <a16:creationId xmlns:a16="http://schemas.microsoft.com/office/drawing/2014/main" id="{378D146D-E91B-A2DD-92BF-40A59B7106D8}"/>
                </a:ext>
              </a:extLst>
            </p:cNvPr>
            <p:cNvSpPr/>
            <p:nvPr userDrawn="1"/>
          </p:nvSpPr>
          <p:spPr>
            <a:xfrm>
              <a:off x="1422185" y="1579726"/>
              <a:ext cx="1060908" cy="1060908"/>
            </a:xfrm>
            <a:prstGeom prst="ellipse">
              <a:avLst/>
            </a:prstGeom>
            <a:no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30" name="Graphic 11" descr="Checkmark">
              <a:extLst>
                <a:ext uri="{FF2B5EF4-FFF2-40B4-BE49-F238E27FC236}">
                  <a16:creationId xmlns:a16="http://schemas.microsoft.com/office/drawing/2014/main" id="{D6C71418-3A56-458A-498D-AB0BA84F9894}"/>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31" name="Group 30">
            <a:extLst>
              <a:ext uri="{FF2B5EF4-FFF2-40B4-BE49-F238E27FC236}">
                <a16:creationId xmlns:a16="http://schemas.microsoft.com/office/drawing/2014/main" id="{2FE690AA-F614-7B1B-2103-D64191E4C8A5}"/>
              </a:ext>
            </a:extLst>
          </p:cNvPr>
          <p:cNvGrpSpPr>
            <a:grpSpLocks noChangeAspect="1"/>
          </p:cNvGrpSpPr>
          <p:nvPr userDrawn="1"/>
        </p:nvGrpSpPr>
        <p:grpSpPr>
          <a:xfrm>
            <a:off x="7042785" y="1348973"/>
            <a:ext cx="1097280" cy="1097280"/>
            <a:chOff x="1422185" y="1579726"/>
            <a:chExt cx="1060908" cy="1060908"/>
          </a:xfrm>
        </p:grpSpPr>
        <p:sp>
          <p:nvSpPr>
            <p:cNvPr id="32" name="Oval 31">
              <a:extLst>
                <a:ext uri="{FF2B5EF4-FFF2-40B4-BE49-F238E27FC236}">
                  <a16:creationId xmlns:a16="http://schemas.microsoft.com/office/drawing/2014/main" id="{8F561B1C-EFC3-8F13-1FBE-7272F36D2782}"/>
                </a:ext>
              </a:extLst>
            </p:cNvPr>
            <p:cNvSpPr/>
            <p:nvPr userDrawn="1"/>
          </p:nvSpPr>
          <p:spPr>
            <a:xfrm>
              <a:off x="1422185" y="1579726"/>
              <a:ext cx="1060908" cy="1060908"/>
            </a:xfrm>
            <a:prstGeom prst="ellipse">
              <a:avLst/>
            </a:prstGeom>
            <a:noFill/>
            <a:ln w="28575"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33" name="Graphic 11" descr="Checkmark">
              <a:extLst>
                <a:ext uri="{FF2B5EF4-FFF2-40B4-BE49-F238E27FC236}">
                  <a16:creationId xmlns:a16="http://schemas.microsoft.com/office/drawing/2014/main" id="{02588F75-2069-91D9-2365-ECD116644861}"/>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5"/>
            </a:solidFill>
            <a:ln w="28575" cap="rnd">
              <a:solidFill>
                <a:schemeClr val="accent5"/>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grpSp>
        <p:nvGrpSpPr>
          <p:cNvPr id="34" name="Group 33">
            <a:extLst>
              <a:ext uri="{FF2B5EF4-FFF2-40B4-BE49-F238E27FC236}">
                <a16:creationId xmlns:a16="http://schemas.microsoft.com/office/drawing/2014/main" id="{34845CE8-62DD-C714-DE56-485DBD7B5D78}"/>
              </a:ext>
            </a:extLst>
          </p:cNvPr>
          <p:cNvGrpSpPr>
            <a:grpSpLocks noChangeAspect="1"/>
          </p:cNvGrpSpPr>
          <p:nvPr userDrawn="1"/>
        </p:nvGrpSpPr>
        <p:grpSpPr>
          <a:xfrm>
            <a:off x="9957436" y="1348973"/>
            <a:ext cx="1097280" cy="1097280"/>
            <a:chOff x="1422185" y="1579726"/>
            <a:chExt cx="1060908" cy="1060908"/>
          </a:xfrm>
        </p:grpSpPr>
        <p:sp>
          <p:nvSpPr>
            <p:cNvPr id="35" name="Oval 34">
              <a:extLst>
                <a:ext uri="{FF2B5EF4-FFF2-40B4-BE49-F238E27FC236}">
                  <a16:creationId xmlns:a16="http://schemas.microsoft.com/office/drawing/2014/main" id="{197B07AA-FE0F-E45D-7CC7-831465913056}"/>
                </a:ext>
              </a:extLst>
            </p:cNvPr>
            <p:cNvSpPr/>
            <p:nvPr userDrawn="1"/>
          </p:nvSpPr>
          <p:spPr>
            <a:xfrm>
              <a:off x="1422185" y="1579726"/>
              <a:ext cx="1060908" cy="1060908"/>
            </a:xfrm>
            <a:prstGeom prst="ellipse">
              <a:avLst/>
            </a:prstGeom>
            <a:noFill/>
            <a:ln w="28575" cap="flat" cmpd="sng" algn="ctr">
              <a:solidFill>
                <a:schemeClr val="accent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36" name="Graphic 11" descr="Checkmark">
              <a:extLst>
                <a:ext uri="{FF2B5EF4-FFF2-40B4-BE49-F238E27FC236}">
                  <a16:creationId xmlns:a16="http://schemas.microsoft.com/office/drawing/2014/main" id="{129D2A83-D710-FAAD-B39C-853E30ED34B3}"/>
                </a:ext>
              </a:extLst>
            </p:cNvPr>
            <p:cNvSpPr/>
            <p:nvPr userDrawn="1"/>
          </p:nvSpPr>
          <p:spPr>
            <a:xfrm>
              <a:off x="1626621" y="1878812"/>
              <a:ext cx="652039" cy="462739"/>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6"/>
            </a:solidFill>
            <a:ln w="28575" cap="rnd">
              <a:solidFill>
                <a:schemeClr val="accent6"/>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a:endParaRPr>
            </a:p>
          </p:txBody>
        </p:sp>
      </p:grpSp>
      <p:sp>
        <p:nvSpPr>
          <p:cNvPr id="37" name="Graphic 13">
            <a:extLst>
              <a:ext uri="{FF2B5EF4-FFF2-40B4-BE49-F238E27FC236}">
                <a16:creationId xmlns:a16="http://schemas.microsoft.com/office/drawing/2014/main" id="{CE81FAE8-BD52-75D6-209C-134050AC8C55}"/>
              </a:ext>
            </a:extLst>
          </p:cNvPr>
          <p:cNvSpPr/>
          <p:nvPr userDrawn="1"/>
        </p:nvSpPr>
        <p:spPr>
          <a:xfrm>
            <a:off x="41910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1"/>
            </a:solidFill>
            <a:prstDash val="solid"/>
            <a:miter/>
          </a:ln>
        </p:spPr>
        <p:txBody>
          <a:bodyPr rtlCol="0" anchor="ctr"/>
          <a:lstStyle/>
          <a:p>
            <a:endParaRPr lang="en-US"/>
          </a:p>
        </p:txBody>
      </p:sp>
      <p:sp>
        <p:nvSpPr>
          <p:cNvPr id="38" name="Graphic 13">
            <a:extLst>
              <a:ext uri="{FF2B5EF4-FFF2-40B4-BE49-F238E27FC236}">
                <a16:creationId xmlns:a16="http://schemas.microsoft.com/office/drawing/2014/main" id="{38238574-7FE9-9EF5-C0D8-AEA3B4DABDD0}"/>
              </a:ext>
            </a:extLst>
          </p:cNvPr>
          <p:cNvSpPr/>
          <p:nvPr userDrawn="1"/>
        </p:nvSpPr>
        <p:spPr>
          <a:xfrm>
            <a:off x="333375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2"/>
            </a:solidFill>
            <a:prstDash val="solid"/>
            <a:miter/>
          </a:ln>
        </p:spPr>
        <p:txBody>
          <a:bodyPr rtlCol="0" anchor="ctr"/>
          <a:lstStyle/>
          <a:p>
            <a:endParaRPr lang="en-US"/>
          </a:p>
        </p:txBody>
      </p:sp>
      <p:sp>
        <p:nvSpPr>
          <p:cNvPr id="39" name="Graphic 13">
            <a:extLst>
              <a:ext uri="{FF2B5EF4-FFF2-40B4-BE49-F238E27FC236}">
                <a16:creationId xmlns:a16="http://schemas.microsoft.com/office/drawing/2014/main" id="{FA74C7F6-820B-D9F2-F6BD-D6ED60A79993}"/>
              </a:ext>
            </a:extLst>
          </p:cNvPr>
          <p:cNvSpPr/>
          <p:nvPr userDrawn="1"/>
        </p:nvSpPr>
        <p:spPr>
          <a:xfrm>
            <a:off x="6248400" y="1897614"/>
            <a:ext cx="2686050" cy="4211356"/>
          </a:xfrm>
          <a:custGeom>
            <a:avLst/>
            <a:gdLst>
              <a:gd name="connsiteX0" fmla="*/ 1378363 w 1961959"/>
              <a:gd name="connsiteY0" fmla="*/ 0 h 3069145"/>
              <a:gd name="connsiteX1" fmla="*/ 1961960 w 1961959"/>
              <a:gd name="connsiteY1" fmla="*/ 0 h 3069145"/>
              <a:gd name="connsiteX2" fmla="*/ 1961960 w 1961959"/>
              <a:gd name="connsiteY2" fmla="*/ 3069146 h 3069145"/>
              <a:gd name="connsiteX3" fmla="*/ 0 w 1961959"/>
              <a:gd name="connsiteY3" fmla="*/ 3069146 h 3069145"/>
              <a:gd name="connsiteX4" fmla="*/ 0 w 1961959"/>
              <a:gd name="connsiteY4" fmla="*/ 0 h 3069145"/>
              <a:gd name="connsiteX5" fmla="*/ 0 w 1961959"/>
              <a:gd name="connsiteY5" fmla="*/ 0 h 3069145"/>
              <a:gd name="connsiteX6" fmla="*/ 577977 w 1961959"/>
              <a:gd name="connsiteY6" fmla="*/ 0 h 3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1959" h="3069145">
                <a:moveTo>
                  <a:pt x="1378363" y="0"/>
                </a:moveTo>
                <a:lnTo>
                  <a:pt x="1961960" y="0"/>
                </a:lnTo>
                <a:lnTo>
                  <a:pt x="1961960" y="3069146"/>
                </a:lnTo>
                <a:lnTo>
                  <a:pt x="0" y="3069146"/>
                </a:lnTo>
                <a:lnTo>
                  <a:pt x="0" y="0"/>
                </a:lnTo>
                <a:lnTo>
                  <a:pt x="0" y="0"/>
                </a:lnTo>
                <a:lnTo>
                  <a:pt x="577977" y="0"/>
                </a:lnTo>
              </a:path>
            </a:pathLst>
          </a:custGeom>
          <a:noFill/>
          <a:ln w="19050" cap="flat">
            <a:solidFill>
              <a:schemeClr val="accent5"/>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8B120522-A404-51AF-CFF1-17EC831B73BB}"/>
              </a:ext>
            </a:extLst>
          </p:cNvPr>
          <p:cNvSpPr>
            <a:spLocks noGrp="1"/>
          </p:cNvSpPr>
          <p:nvPr>
            <p:ph type="title" hasCustomPrompt="1"/>
          </p:nvPr>
        </p:nvSpPr>
        <p:spPr/>
        <p:txBody>
          <a:bodyPr/>
          <a:lstStyle>
            <a:lvl1pPr>
              <a:defRPr/>
            </a:lvl1pPr>
          </a:lstStyle>
          <a:p>
            <a:r>
              <a:rPr lang="en-US" dirty="0"/>
              <a:t>Top use cases</a:t>
            </a:r>
          </a:p>
        </p:txBody>
      </p:sp>
      <p:sp>
        <p:nvSpPr>
          <p:cNvPr id="10" name="Text Placeholder 9">
            <a:extLst>
              <a:ext uri="{FF2B5EF4-FFF2-40B4-BE49-F238E27FC236}">
                <a16:creationId xmlns:a16="http://schemas.microsoft.com/office/drawing/2014/main" id="{085FC429-B813-BCF9-75C9-C157797DC654}"/>
              </a:ext>
            </a:extLst>
          </p:cNvPr>
          <p:cNvSpPr>
            <a:spLocks noGrp="1"/>
          </p:cNvSpPr>
          <p:nvPr>
            <p:ph type="body" sz="quarter" idx="11" hasCustomPrompt="1"/>
          </p:nvPr>
        </p:nvSpPr>
        <p:spPr>
          <a:xfrm>
            <a:off x="56883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1" name="Text Placeholder 9">
            <a:extLst>
              <a:ext uri="{FF2B5EF4-FFF2-40B4-BE49-F238E27FC236}">
                <a16:creationId xmlns:a16="http://schemas.microsoft.com/office/drawing/2014/main" id="{D3BBFC18-52EB-E076-6D1C-E46A644C2D6D}"/>
              </a:ext>
            </a:extLst>
          </p:cNvPr>
          <p:cNvSpPr>
            <a:spLocks noGrp="1"/>
          </p:cNvSpPr>
          <p:nvPr>
            <p:ph type="body" sz="quarter" idx="12" hasCustomPrompt="1"/>
          </p:nvPr>
        </p:nvSpPr>
        <p:spPr>
          <a:xfrm>
            <a:off x="348348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2" name="Text Placeholder 9">
            <a:extLst>
              <a:ext uri="{FF2B5EF4-FFF2-40B4-BE49-F238E27FC236}">
                <a16:creationId xmlns:a16="http://schemas.microsoft.com/office/drawing/2014/main" id="{7CB3671D-B64E-F549-5A9E-5C888A90A543}"/>
              </a:ext>
            </a:extLst>
          </p:cNvPr>
          <p:cNvSpPr>
            <a:spLocks noGrp="1"/>
          </p:cNvSpPr>
          <p:nvPr>
            <p:ph type="body" sz="quarter" idx="13" hasCustomPrompt="1"/>
          </p:nvPr>
        </p:nvSpPr>
        <p:spPr>
          <a:xfrm>
            <a:off x="6398133"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
        <p:nvSpPr>
          <p:cNvPr id="13" name="Text Placeholder 9">
            <a:extLst>
              <a:ext uri="{FF2B5EF4-FFF2-40B4-BE49-F238E27FC236}">
                <a16:creationId xmlns:a16="http://schemas.microsoft.com/office/drawing/2014/main" id="{B9D0BBA1-AF91-1A1E-E1D3-5679BA150445}"/>
              </a:ext>
            </a:extLst>
          </p:cNvPr>
          <p:cNvSpPr>
            <a:spLocks noGrp="1"/>
          </p:cNvSpPr>
          <p:nvPr>
            <p:ph type="body" sz="quarter" idx="14" hasCustomPrompt="1"/>
          </p:nvPr>
        </p:nvSpPr>
        <p:spPr>
          <a:xfrm>
            <a:off x="9312784" y="2601700"/>
            <a:ext cx="2386584" cy="3273806"/>
          </a:xfrm>
        </p:spPr>
        <p:txBody>
          <a:bodyPr/>
          <a:lstStyle>
            <a:lvl1pPr marL="0" indent="0" algn="ctr">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Short text here. Bold important information.</a:t>
            </a:r>
          </a:p>
        </p:txBody>
      </p:sp>
    </p:spTree>
    <p:extLst>
      <p:ext uri="{BB962C8B-B14F-4D97-AF65-F5344CB8AC3E}">
        <p14:creationId xmlns:p14="http://schemas.microsoft.com/office/powerpoint/2010/main" val="427730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dustry Use Case: Text and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8488BA-042B-5131-5D00-85C81E47436D}"/>
              </a:ext>
            </a:extLst>
          </p:cNvPr>
          <p:cNvSpPr>
            <a:spLocks noGrp="1"/>
          </p:cNvSpPr>
          <p:nvPr>
            <p:ph type="pic" sz="quarter" idx="13" hasCustomPrompt="1"/>
          </p:nvPr>
        </p:nvSpPr>
        <p:spPr>
          <a:xfrm>
            <a:off x="6096000" y="448734"/>
            <a:ext cx="6096000" cy="6409265"/>
          </a:xfrm>
        </p:spPr>
        <p:txBody>
          <a:bodyPr anchor="ctr" anchorCtr="0">
            <a:noAutofit/>
          </a:bodyPr>
          <a:lstStyle>
            <a:lvl1pPr marL="0" indent="0" algn="ctr">
              <a:buNone/>
              <a:defRPr/>
            </a:lvl1pPr>
          </a:lstStyle>
          <a:p>
            <a:r>
              <a:rPr lang="en-US" dirty="0"/>
              <a:t>Click (or paste) to insert picture</a:t>
            </a:r>
          </a:p>
        </p:txBody>
      </p:sp>
      <p:sp>
        <p:nvSpPr>
          <p:cNvPr id="2" name="Title 1">
            <a:extLst>
              <a:ext uri="{FF2B5EF4-FFF2-40B4-BE49-F238E27FC236}">
                <a16:creationId xmlns:a16="http://schemas.microsoft.com/office/drawing/2014/main" id="{7E9502FC-BDB5-91E4-E697-696CEA66CF85}"/>
              </a:ext>
            </a:extLst>
          </p:cNvPr>
          <p:cNvSpPr>
            <a:spLocks noGrp="1"/>
          </p:cNvSpPr>
          <p:nvPr>
            <p:ph type="title" hasCustomPrompt="1"/>
          </p:nvPr>
        </p:nvSpPr>
        <p:spPr>
          <a:xfrm>
            <a:off x="425037" y="355015"/>
            <a:ext cx="5451887" cy="638175"/>
          </a:xfrm>
        </p:spPr>
        <p:txBody>
          <a:bodyPr/>
          <a:lstStyle>
            <a:lvl1pPr>
              <a:defRPr/>
            </a:lvl1pPr>
          </a:lstStyle>
          <a:p>
            <a:r>
              <a:rPr lang="en-US" dirty="0"/>
              <a:t>Use cases – industry specific</a:t>
            </a:r>
          </a:p>
        </p:txBody>
      </p:sp>
      <p:sp>
        <p:nvSpPr>
          <p:cNvPr id="7" name="Content Placeholder 6">
            <a:extLst>
              <a:ext uri="{FF2B5EF4-FFF2-40B4-BE49-F238E27FC236}">
                <a16:creationId xmlns:a16="http://schemas.microsoft.com/office/drawing/2014/main" id="{647CF485-715A-843B-D745-6020CA951F42}"/>
              </a:ext>
            </a:extLst>
          </p:cNvPr>
          <p:cNvSpPr>
            <a:spLocks noGrp="1"/>
          </p:cNvSpPr>
          <p:nvPr>
            <p:ph sz="quarter" idx="11" hasCustomPrompt="1"/>
          </p:nvPr>
        </p:nvSpPr>
        <p:spPr>
          <a:xfrm>
            <a:off x="419099" y="1382232"/>
            <a:ext cx="5451887" cy="4772025"/>
          </a:xfrm>
        </p:spPr>
        <p:txBody>
          <a:bodyPr/>
          <a:lstStyle>
            <a:lvl1pPr marL="0" indent="0">
              <a:spcBef>
                <a:spcPts val="1200"/>
              </a:spcBef>
              <a:spcAft>
                <a:spcPts val="0"/>
              </a:spcAft>
              <a:buNone/>
              <a:defRPr sz="2000" b="0">
                <a:solidFill>
                  <a:schemeClr val="tx1"/>
                </a:solidFill>
              </a:defRPr>
            </a:lvl1pPr>
            <a:lvl2pPr marL="283464" indent="-283464">
              <a:spcBef>
                <a:spcPts val="600"/>
              </a:spcBef>
              <a:spcAft>
                <a:spcPts val="0"/>
              </a:spcAft>
              <a:buFont typeface="Arial" panose="020B0604020202020204" pitchFamily="34" charset="0"/>
              <a:buChar char="•"/>
              <a:defRPr sz="2000"/>
            </a:lvl2pPr>
            <a:lvl3pPr marL="231775" indent="0">
              <a:buNone/>
              <a:defRPr/>
            </a:lvl3pPr>
            <a:lvl4pPr marL="685800" indent="0">
              <a:buNone/>
              <a:defRPr/>
            </a:lvl4pPr>
            <a:lvl5pPr marL="685800" indent="0">
              <a:buNone/>
              <a:defRPr/>
            </a:lvl5pPr>
          </a:lstStyle>
          <a:p>
            <a:pPr lvl="0"/>
            <a:r>
              <a:rPr lang="en-US" dirty="0"/>
              <a:t>Enter text</a:t>
            </a:r>
          </a:p>
        </p:txBody>
      </p:sp>
      <p:sp>
        <p:nvSpPr>
          <p:cNvPr id="5" name="Text Placeholder 4">
            <a:extLst>
              <a:ext uri="{FF2B5EF4-FFF2-40B4-BE49-F238E27FC236}">
                <a16:creationId xmlns:a16="http://schemas.microsoft.com/office/drawing/2014/main" id="{710F728F-9734-C9DC-3D20-50AD5F28645D}"/>
              </a:ext>
            </a:extLst>
          </p:cNvPr>
          <p:cNvSpPr>
            <a:spLocks noGrp="1"/>
          </p:cNvSpPr>
          <p:nvPr>
            <p:ph type="body" sz="quarter" idx="14" hasCustomPrompt="1"/>
          </p:nvPr>
        </p:nvSpPr>
        <p:spPr>
          <a:xfrm>
            <a:off x="7735824" y="0"/>
            <a:ext cx="2816352" cy="310896"/>
          </a:xfrm>
          <a:solidFill>
            <a:schemeClr val="accent2"/>
          </a:solidFill>
        </p:spPr>
        <p:txBody>
          <a:bodyPr anchor="ctr" anchorCtr="0">
            <a:noAutofit/>
          </a:bodyPr>
          <a:lstStyle>
            <a:lvl1pPr marL="0" indent="0" algn="ctr">
              <a:buNone/>
              <a:defRPr sz="1400" cap="all" baseline="0"/>
            </a:lvl1pPr>
            <a:lvl2pPr marL="228600" indent="0" algn="ctr">
              <a:buNone/>
              <a:defRPr/>
            </a:lvl2pPr>
            <a:lvl3pPr marL="231775" indent="0" algn="ctr">
              <a:buNone/>
              <a:defRPr/>
            </a:lvl3pPr>
            <a:lvl4pPr marL="685800" indent="0" algn="ctr">
              <a:buNone/>
              <a:defRPr/>
            </a:lvl4pPr>
            <a:lvl5pPr marL="685800" indent="0" algn="ctr">
              <a:buNone/>
              <a:defRPr/>
            </a:lvl5pPr>
          </a:lstStyle>
          <a:p>
            <a:pPr lvl="0"/>
            <a:r>
              <a:rPr lang="en-US" dirty="0"/>
              <a:t>Industry Name Here</a:t>
            </a:r>
          </a:p>
        </p:txBody>
      </p:sp>
    </p:spTree>
    <p:extLst>
      <p:ext uri="{BB962C8B-B14F-4D97-AF65-F5344CB8AC3E}">
        <p14:creationId xmlns:p14="http://schemas.microsoft.com/office/powerpoint/2010/main" val="402195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er: Color Box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TextBox 4">
            <a:extLst>
              <a:ext uri="{FF2B5EF4-FFF2-40B4-BE49-F238E27FC236}">
                <a16:creationId xmlns:a16="http://schemas.microsoft.com/office/drawing/2014/main" id="{4792D602-43DB-7862-5C0C-D1F21B4E0DA0}"/>
              </a:ext>
            </a:extLst>
          </p:cNvPr>
          <p:cNvSpPr txBox="1"/>
          <p:nvPr userDrawn="1"/>
        </p:nvSpPr>
        <p:spPr>
          <a:xfrm>
            <a:off x="1543960" y="1380064"/>
            <a:ext cx="1356462" cy="246221"/>
          </a:xfrm>
          <a:prstGeom prst="rect">
            <a:avLst/>
          </a:prstGeom>
          <a:noFill/>
        </p:spPr>
        <p:txBody>
          <a:bodyPr wrap="none" lIns="91440" tIns="0" rIns="91440" bIns="0" rtlCol="0">
            <a:spAutoFit/>
          </a:bodyPr>
          <a:lstStyle/>
          <a:p>
            <a:pPr algn="ctr"/>
            <a:r>
              <a:rPr lang="en-US" sz="1600" b="1" dirty="0">
                <a:solidFill>
                  <a:schemeClr val="accent5"/>
                </a:solidFill>
              </a:rPr>
              <a:t>CHALLENGE</a:t>
            </a:r>
          </a:p>
        </p:txBody>
      </p:sp>
      <p:sp>
        <p:nvSpPr>
          <p:cNvPr id="6" name="TextBox 5">
            <a:extLst>
              <a:ext uri="{FF2B5EF4-FFF2-40B4-BE49-F238E27FC236}">
                <a16:creationId xmlns:a16="http://schemas.microsoft.com/office/drawing/2014/main" id="{FC4A1665-F696-89A1-7DF7-972EE5133151}"/>
              </a:ext>
            </a:extLst>
          </p:cNvPr>
          <p:cNvSpPr txBox="1"/>
          <p:nvPr userDrawn="1"/>
        </p:nvSpPr>
        <p:spPr>
          <a:xfrm>
            <a:off x="7492928" y="1380064"/>
            <a:ext cx="1231427" cy="246221"/>
          </a:xfrm>
          <a:prstGeom prst="rect">
            <a:avLst/>
          </a:prstGeom>
          <a:noFill/>
        </p:spPr>
        <p:txBody>
          <a:bodyPr wrap="none" lIns="91440" tIns="0" rIns="91440" bIns="0" rtlCol="0">
            <a:spAutoFit/>
          </a:bodyPr>
          <a:lstStyle/>
          <a:p>
            <a:pPr algn="ctr"/>
            <a:r>
              <a:rPr lang="en-US" sz="1600" b="1" dirty="0">
                <a:solidFill>
                  <a:schemeClr val="accent2"/>
                </a:solidFill>
              </a:rPr>
              <a:t>SOLUTION</a:t>
            </a:r>
          </a:p>
        </p:txBody>
      </p:sp>
      <p:sp>
        <p:nvSpPr>
          <p:cNvPr id="9" name="TextBox 8">
            <a:extLst>
              <a:ext uri="{FF2B5EF4-FFF2-40B4-BE49-F238E27FC236}">
                <a16:creationId xmlns:a16="http://schemas.microsoft.com/office/drawing/2014/main" id="{0112D5F1-EFE2-3E5D-F89B-F6B4529222F3}"/>
              </a:ext>
            </a:extLst>
          </p:cNvPr>
          <p:cNvSpPr txBox="1"/>
          <p:nvPr userDrawn="1"/>
        </p:nvSpPr>
        <p:spPr>
          <a:xfrm>
            <a:off x="7505754" y="3715437"/>
            <a:ext cx="1205779" cy="246221"/>
          </a:xfrm>
          <a:prstGeom prst="rect">
            <a:avLst/>
          </a:prstGeom>
          <a:noFill/>
        </p:spPr>
        <p:txBody>
          <a:bodyPr wrap="none" lIns="91440" tIns="0" rIns="91440" bIns="0" rtlCol="0">
            <a:spAutoFit/>
          </a:bodyPr>
          <a:lstStyle/>
          <a:p>
            <a:pPr algn="ctr"/>
            <a:r>
              <a:rPr lang="en-US" sz="1600" b="1" dirty="0">
                <a:solidFill>
                  <a:schemeClr val="accent6"/>
                </a:solidFill>
              </a:rPr>
              <a:t>OUTCOME</a:t>
            </a:r>
          </a:p>
        </p:txBody>
      </p:sp>
      <p:sp>
        <p:nvSpPr>
          <p:cNvPr id="10" name="Freeform: Shape 9">
            <a:extLst>
              <a:ext uri="{FF2B5EF4-FFF2-40B4-BE49-F238E27FC236}">
                <a16:creationId xmlns:a16="http://schemas.microsoft.com/office/drawing/2014/main" id="{3B604A98-8FB4-7AF4-1315-5297771CB358}"/>
              </a:ext>
            </a:extLst>
          </p:cNvPr>
          <p:cNvSpPr/>
          <p:nvPr userDrawn="1"/>
        </p:nvSpPr>
        <p:spPr>
          <a:xfrm>
            <a:off x="419100" y="1503174"/>
            <a:ext cx="3606181" cy="4707125"/>
          </a:xfrm>
          <a:custGeom>
            <a:avLst/>
            <a:gdLst>
              <a:gd name="connsiteX0" fmla="*/ 1808988 w 2628995"/>
              <a:gd name="connsiteY0" fmla="*/ 0 h 2858261"/>
              <a:gd name="connsiteX1" fmla="*/ 2628995 w 2628995"/>
              <a:gd name="connsiteY1" fmla="*/ 0 h 2858261"/>
              <a:gd name="connsiteX2" fmla="*/ 2628995 w 2628995"/>
              <a:gd name="connsiteY2" fmla="*/ 2858262 h 2858261"/>
              <a:gd name="connsiteX3" fmla="*/ 0 w 2628995"/>
              <a:gd name="connsiteY3" fmla="*/ 2858262 h 2858261"/>
              <a:gd name="connsiteX4" fmla="*/ 0 w 2628995"/>
              <a:gd name="connsiteY4" fmla="*/ 0 h 2858261"/>
              <a:gd name="connsiteX5" fmla="*/ 0 w 2628995"/>
              <a:gd name="connsiteY5" fmla="*/ 0 h 2858261"/>
              <a:gd name="connsiteX6" fmla="*/ 820103 w 2628995"/>
              <a:gd name="connsiteY6" fmla="*/ 0 h 285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8995" h="2858261">
                <a:moveTo>
                  <a:pt x="1808988" y="0"/>
                </a:moveTo>
                <a:lnTo>
                  <a:pt x="2628995" y="0"/>
                </a:lnTo>
                <a:lnTo>
                  <a:pt x="2628995" y="2858262"/>
                </a:lnTo>
                <a:lnTo>
                  <a:pt x="0" y="2858262"/>
                </a:lnTo>
                <a:lnTo>
                  <a:pt x="0" y="0"/>
                </a:lnTo>
                <a:lnTo>
                  <a:pt x="0" y="0"/>
                </a:lnTo>
                <a:lnTo>
                  <a:pt x="820103" y="0"/>
                </a:lnTo>
              </a:path>
            </a:pathLst>
          </a:custGeom>
          <a:noFill/>
          <a:ln w="12700" cap="flat">
            <a:solidFill>
              <a:schemeClr val="accent5"/>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53AD31D-5C4C-797F-4FF2-79F01D515A81}"/>
              </a:ext>
            </a:extLst>
          </p:cNvPr>
          <p:cNvSpPr/>
          <p:nvPr userDrawn="1"/>
        </p:nvSpPr>
        <p:spPr>
          <a:xfrm>
            <a:off x="4355480" y="1503175"/>
            <a:ext cx="7506322" cy="1956816"/>
          </a:xfrm>
          <a:custGeom>
            <a:avLst/>
            <a:gdLst>
              <a:gd name="connsiteX0" fmla="*/ 3187637 w 5474874"/>
              <a:gd name="connsiteY0" fmla="*/ 0 h 1426368"/>
              <a:gd name="connsiteX1" fmla="*/ 5474875 w 5474874"/>
              <a:gd name="connsiteY1" fmla="*/ 0 h 1426368"/>
              <a:gd name="connsiteX2" fmla="*/ 5474875 w 5474874"/>
              <a:gd name="connsiteY2" fmla="*/ 1426369 h 1426368"/>
              <a:gd name="connsiteX3" fmla="*/ 0 w 5474874"/>
              <a:gd name="connsiteY3" fmla="*/ 1426369 h 1426368"/>
              <a:gd name="connsiteX4" fmla="*/ 0 w 5474874"/>
              <a:gd name="connsiteY4" fmla="*/ 0 h 1426368"/>
              <a:gd name="connsiteX5" fmla="*/ 0 w 5474874"/>
              <a:gd name="connsiteY5" fmla="*/ 0 h 1426368"/>
              <a:gd name="connsiteX6" fmla="*/ 2287238 w 5474874"/>
              <a:gd name="connsiteY6" fmla="*/ 0 h 142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874" h="1426368">
                <a:moveTo>
                  <a:pt x="3187637" y="0"/>
                </a:moveTo>
                <a:lnTo>
                  <a:pt x="5474875" y="0"/>
                </a:lnTo>
                <a:lnTo>
                  <a:pt x="5474875" y="1426369"/>
                </a:lnTo>
                <a:lnTo>
                  <a:pt x="0" y="1426369"/>
                </a:lnTo>
                <a:lnTo>
                  <a:pt x="0" y="0"/>
                </a:lnTo>
                <a:lnTo>
                  <a:pt x="0" y="0"/>
                </a:lnTo>
                <a:lnTo>
                  <a:pt x="2287238" y="0"/>
                </a:lnTo>
              </a:path>
            </a:pathLst>
          </a:custGeom>
          <a:noFill/>
          <a:ln w="12700" cap="flat">
            <a:solidFill>
              <a:schemeClr val="accent2"/>
            </a:solidFill>
            <a:prstDash val="solid"/>
            <a:miter/>
          </a:ln>
        </p:spPr>
        <p:txBody>
          <a:bodyPr rtlCol="0" anchor="ctr"/>
          <a:lstStyle/>
          <a:p>
            <a:endParaRPr lang="en-US">
              <a:solidFill>
                <a:schemeClr val="accent2"/>
              </a:solidFill>
            </a:endParaRPr>
          </a:p>
        </p:txBody>
      </p:sp>
      <p:sp>
        <p:nvSpPr>
          <p:cNvPr id="12" name="Freeform: Shape 11">
            <a:extLst>
              <a:ext uri="{FF2B5EF4-FFF2-40B4-BE49-F238E27FC236}">
                <a16:creationId xmlns:a16="http://schemas.microsoft.com/office/drawing/2014/main" id="{6EBE11F3-23F2-06CE-0CE4-CE97E7A82969}"/>
              </a:ext>
            </a:extLst>
          </p:cNvPr>
          <p:cNvSpPr/>
          <p:nvPr userDrawn="1"/>
        </p:nvSpPr>
        <p:spPr>
          <a:xfrm>
            <a:off x="4355480" y="3828027"/>
            <a:ext cx="7506322" cy="2382271"/>
          </a:xfrm>
          <a:custGeom>
            <a:avLst/>
            <a:gdLst>
              <a:gd name="connsiteX0" fmla="*/ 3177636 w 5474874"/>
              <a:gd name="connsiteY0" fmla="*/ 0 h 1165478"/>
              <a:gd name="connsiteX1" fmla="*/ 5474875 w 5474874"/>
              <a:gd name="connsiteY1" fmla="*/ 0 h 1165478"/>
              <a:gd name="connsiteX2" fmla="*/ 5474875 w 5474874"/>
              <a:gd name="connsiteY2" fmla="*/ 1165479 h 1165478"/>
              <a:gd name="connsiteX3" fmla="*/ 0 w 5474874"/>
              <a:gd name="connsiteY3" fmla="*/ 1165479 h 1165478"/>
              <a:gd name="connsiteX4" fmla="*/ 0 w 5474874"/>
              <a:gd name="connsiteY4" fmla="*/ 0 h 1165478"/>
              <a:gd name="connsiteX5" fmla="*/ 0 w 5474874"/>
              <a:gd name="connsiteY5" fmla="*/ 0 h 1165478"/>
              <a:gd name="connsiteX6" fmla="*/ 2297240 w 5474874"/>
              <a:gd name="connsiteY6" fmla="*/ 0 h 116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4874" h="1165478">
                <a:moveTo>
                  <a:pt x="3177636" y="0"/>
                </a:moveTo>
                <a:lnTo>
                  <a:pt x="5474875" y="0"/>
                </a:lnTo>
                <a:lnTo>
                  <a:pt x="5474875" y="1165479"/>
                </a:lnTo>
                <a:lnTo>
                  <a:pt x="0" y="1165479"/>
                </a:lnTo>
                <a:lnTo>
                  <a:pt x="0" y="0"/>
                </a:lnTo>
                <a:lnTo>
                  <a:pt x="0" y="0"/>
                </a:lnTo>
                <a:lnTo>
                  <a:pt x="2297240" y="0"/>
                </a:lnTo>
              </a:path>
            </a:pathLst>
          </a:custGeom>
          <a:noFill/>
          <a:ln w="12700" cap="flat">
            <a:solidFill>
              <a:schemeClr val="accent6"/>
            </a:solidFill>
            <a:prstDash val="solid"/>
            <a:miter/>
          </a:ln>
        </p:spPr>
        <p:txBody>
          <a:bodyPr rtlCol="0" anchor="ctr"/>
          <a:lstStyle/>
          <a:p>
            <a:endParaRPr lang="en-US"/>
          </a:p>
        </p:txBody>
      </p:sp>
      <p:sp>
        <p:nvSpPr>
          <p:cNvPr id="15" name="Rectangle 14">
            <a:extLst>
              <a:ext uri="{FF2B5EF4-FFF2-40B4-BE49-F238E27FC236}">
                <a16:creationId xmlns:a16="http://schemas.microsoft.com/office/drawing/2014/main" id="{7E0B9DC2-931C-5583-1B9D-7CFAB73460E0}"/>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681485"/>
            <a:ext cx="3255264" cy="442404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50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491737" y="1681485"/>
            <a:ext cx="7159752" cy="163321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70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4491737" y="4052093"/>
            <a:ext cx="7159752" cy="2053432"/>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 If you have multiple short bullets, you can use two columns.</a:t>
            </a:r>
          </a:p>
        </p:txBody>
      </p:sp>
    </p:spTree>
    <p:extLst>
      <p:ext uri="{BB962C8B-B14F-4D97-AF65-F5344CB8AC3E}">
        <p14:creationId xmlns:p14="http://schemas.microsoft.com/office/powerpoint/2010/main" val="25094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er: Gray Boxes">
    <p:bg>
      <p:bgPr>
        <a:solidFill>
          <a:schemeClr val="bg1"/>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6114CF1-E8A5-C770-5BC8-332EC29535A0}"/>
              </a:ext>
            </a:extLst>
          </p:cNvPr>
          <p:cNvSpPr/>
          <p:nvPr userDrawn="1"/>
        </p:nvSpPr>
        <p:spPr>
          <a:xfrm>
            <a:off x="4340240" y="3714880"/>
            <a:ext cx="7506322" cy="2495419"/>
          </a:xfrm>
          <a:prstGeom prst="roundRect">
            <a:avLst>
              <a:gd name="adj" fmla="val 6912"/>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lt1"/>
              </a:solidFill>
            </a:endParaRPr>
          </a:p>
        </p:txBody>
      </p:sp>
      <p:sp>
        <p:nvSpPr>
          <p:cNvPr id="18" name="Rectangle: Rounded Corners 17">
            <a:extLst>
              <a:ext uri="{FF2B5EF4-FFF2-40B4-BE49-F238E27FC236}">
                <a16:creationId xmlns:a16="http://schemas.microsoft.com/office/drawing/2014/main" id="{9DB70997-685C-47DC-82C5-412E6884D23C}"/>
              </a:ext>
            </a:extLst>
          </p:cNvPr>
          <p:cNvSpPr/>
          <p:nvPr userDrawn="1"/>
        </p:nvSpPr>
        <p:spPr>
          <a:xfrm>
            <a:off x="419100" y="1380064"/>
            <a:ext cx="3606181" cy="4830235"/>
          </a:xfrm>
          <a:prstGeom prst="roundRect">
            <a:avLst>
              <a:gd name="adj" fmla="val 3063"/>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lt1"/>
              </a:solidFill>
            </a:endParaRPr>
          </a:p>
        </p:txBody>
      </p:sp>
      <p:sp>
        <p:nvSpPr>
          <p:cNvPr id="19" name="Rectangle: Rounded Corners 18">
            <a:extLst>
              <a:ext uri="{FF2B5EF4-FFF2-40B4-BE49-F238E27FC236}">
                <a16:creationId xmlns:a16="http://schemas.microsoft.com/office/drawing/2014/main" id="{D3CA82B0-959E-2A94-55E3-3E5CAF2872C3}"/>
              </a:ext>
            </a:extLst>
          </p:cNvPr>
          <p:cNvSpPr/>
          <p:nvPr userDrawn="1"/>
        </p:nvSpPr>
        <p:spPr>
          <a:xfrm>
            <a:off x="4340240" y="1371601"/>
            <a:ext cx="7506322" cy="2203704"/>
          </a:xfrm>
          <a:prstGeom prst="roundRect">
            <a:avLst>
              <a:gd name="adj" fmla="val 5822"/>
            </a:avLst>
          </a:prstGeom>
          <a:solidFill>
            <a:srgbClr val="111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lt1"/>
              </a:solidFill>
            </a:endParaRPr>
          </a:p>
        </p:txBody>
      </p:sp>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765304"/>
            <a:ext cx="3255264" cy="434974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50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491737" y="1765305"/>
            <a:ext cx="7159752" cy="1663695"/>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70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4491737" y="4158773"/>
            <a:ext cx="7159752" cy="1956276"/>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 If you have multiple short bullets, you can use two columns.</a:t>
            </a:r>
          </a:p>
        </p:txBody>
      </p:sp>
      <p:sp>
        <p:nvSpPr>
          <p:cNvPr id="25" name="TextBox 24">
            <a:extLst>
              <a:ext uri="{FF2B5EF4-FFF2-40B4-BE49-F238E27FC236}">
                <a16:creationId xmlns:a16="http://schemas.microsoft.com/office/drawing/2014/main" id="{BE0F12EA-2D28-8A72-1EAC-7A5248EF83D2}"/>
              </a:ext>
            </a:extLst>
          </p:cNvPr>
          <p:cNvSpPr txBox="1"/>
          <p:nvPr userDrawn="1"/>
        </p:nvSpPr>
        <p:spPr>
          <a:xfrm>
            <a:off x="594559" y="1463884"/>
            <a:ext cx="1316065" cy="276999"/>
          </a:xfrm>
          <a:prstGeom prst="rect">
            <a:avLst/>
          </a:prstGeom>
          <a:noFill/>
        </p:spPr>
        <p:txBody>
          <a:bodyPr wrap="none" lIns="0" tIns="0" rIns="0" bIns="0" rtlCol="0">
            <a:spAutoFit/>
          </a:bodyPr>
          <a:lstStyle/>
          <a:p>
            <a:pPr algn="l"/>
            <a:r>
              <a:rPr lang="en-US" sz="1800" b="1" dirty="0">
                <a:solidFill>
                  <a:schemeClr val="accent5"/>
                </a:solidFill>
              </a:rPr>
              <a:t>CHALLENGE</a:t>
            </a:r>
          </a:p>
        </p:txBody>
      </p:sp>
      <p:sp>
        <p:nvSpPr>
          <p:cNvPr id="26" name="TextBox 25">
            <a:extLst>
              <a:ext uri="{FF2B5EF4-FFF2-40B4-BE49-F238E27FC236}">
                <a16:creationId xmlns:a16="http://schemas.microsoft.com/office/drawing/2014/main" id="{75B4D537-89A0-37A3-BE90-061ED213D515}"/>
              </a:ext>
            </a:extLst>
          </p:cNvPr>
          <p:cNvSpPr txBox="1"/>
          <p:nvPr userDrawn="1"/>
        </p:nvSpPr>
        <p:spPr>
          <a:xfrm>
            <a:off x="4491738" y="1463884"/>
            <a:ext cx="1176604" cy="276999"/>
          </a:xfrm>
          <a:prstGeom prst="rect">
            <a:avLst/>
          </a:prstGeom>
          <a:noFill/>
        </p:spPr>
        <p:txBody>
          <a:bodyPr wrap="none" lIns="0" tIns="0" rIns="0" bIns="0" rtlCol="0">
            <a:spAutoFit/>
          </a:bodyPr>
          <a:lstStyle/>
          <a:p>
            <a:pPr algn="l"/>
            <a:r>
              <a:rPr lang="en-US" sz="1800" b="1" dirty="0">
                <a:solidFill>
                  <a:schemeClr val="accent2"/>
                </a:solidFill>
              </a:rPr>
              <a:t>SOLUTION</a:t>
            </a:r>
          </a:p>
        </p:txBody>
      </p:sp>
      <p:sp>
        <p:nvSpPr>
          <p:cNvPr id="27" name="TextBox 26">
            <a:extLst>
              <a:ext uri="{FF2B5EF4-FFF2-40B4-BE49-F238E27FC236}">
                <a16:creationId xmlns:a16="http://schemas.microsoft.com/office/drawing/2014/main" id="{8C988E86-C887-B43E-890A-8F9D3EB2ACCF}"/>
              </a:ext>
            </a:extLst>
          </p:cNvPr>
          <p:cNvSpPr txBox="1"/>
          <p:nvPr userDrawn="1"/>
        </p:nvSpPr>
        <p:spPr>
          <a:xfrm>
            <a:off x="4491738" y="3822117"/>
            <a:ext cx="1147750" cy="276999"/>
          </a:xfrm>
          <a:prstGeom prst="rect">
            <a:avLst/>
          </a:prstGeom>
          <a:noFill/>
        </p:spPr>
        <p:txBody>
          <a:bodyPr wrap="none" lIns="0" tIns="0" rIns="0" bIns="0" rtlCol="0">
            <a:spAutoFit/>
          </a:bodyPr>
          <a:lstStyle/>
          <a:p>
            <a:pPr algn="l"/>
            <a:r>
              <a:rPr lang="en-US" sz="1800" b="1" dirty="0">
                <a:solidFill>
                  <a:schemeClr val="accent6"/>
                </a:solidFill>
              </a:rPr>
              <a:t>OUTCOME</a:t>
            </a:r>
          </a:p>
        </p:txBody>
      </p:sp>
    </p:spTree>
    <p:extLst>
      <p:ext uri="{BB962C8B-B14F-4D97-AF65-F5344CB8AC3E}">
        <p14:creationId xmlns:p14="http://schemas.microsoft.com/office/powerpoint/2010/main" val="301216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List high-level agenda items without bullets</a:t>
            </a:r>
          </a:p>
        </p:txBody>
      </p:sp>
      <p:sp>
        <p:nvSpPr>
          <p:cNvPr id="6" name="Title 1">
            <a:extLst>
              <a:ext uri="{FF2B5EF4-FFF2-40B4-BE49-F238E27FC236}">
                <a16:creationId xmlns:a16="http://schemas.microsoft.com/office/drawing/2014/main" id="{CC3DF3CF-43E4-4E15-A5F1-E550729CA285}"/>
              </a:ext>
            </a:extLst>
          </p:cNvPr>
          <p:cNvSpPr>
            <a:spLocks noGrp="1"/>
          </p:cNvSpPr>
          <p:nvPr>
            <p:ph type="title" hasCustomPrompt="1"/>
          </p:nvPr>
        </p:nvSpPr>
        <p:spPr>
          <a:xfrm>
            <a:off x="1295400" y="2938462"/>
            <a:ext cx="4349338" cy="638175"/>
          </a:xfrm>
        </p:spPr>
        <p:txBody>
          <a:bodyPr anchor="ctr"/>
          <a:lstStyle>
            <a:lvl1pPr>
              <a:defRPr sz="4000"/>
            </a:lvl1pPr>
          </a:lstStyle>
          <a:p>
            <a:r>
              <a:rPr lang="en-US" dirty="0"/>
              <a:t>Agenda</a:t>
            </a:r>
          </a:p>
        </p:txBody>
      </p:sp>
    </p:spTree>
    <p:extLst>
      <p:ext uri="{BB962C8B-B14F-4D97-AF65-F5344CB8AC3E}">
        <p14:creationId xmlns:p14="http://schemas.microsoft.com/office/powerpoint/2010/main" val="384140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er: Arrow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1D4873-2213-82ED-B042-58CA6D6EAF72}"/>
              </a:ext>
            </a:extLst>
          </p:cNvPr>
          <p:cNvSpPr/>
          <p:nvPr userDrawn="1"/>
        </p:nvSpPr>
        <p:spPr>
          <a:xfrm>
            <a:off x="9103578" y="1740884"/>
            <a:ext cx="2743200" cy="44694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Rectangle 6">
            <a:extLst>
              <a:ext uri="{FF2B5EF4-FFF2-40B4-BE49-F238E27FC236}">
                <a16:creationId xmlns:a16="http://schemas.microsoft.com/office/drawing/2014/main" id="{E1018681-13D4-C7B0-753A-1D298BC5E32E}"/>
              </a:ext>
            </a:extLst>
          </p:cNvPr>
          <p:cNvSpPr/>
          <p:nvPr userDrawn="1"/>
        </p:nvSpPr>
        <p:spPr>
          <a:xfrm>
            <a:off x="4746702" y="1740884"/>
            <a:ext cx="2743200" cy="446941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Rectangle 8">
            <a:extLst>
              <a:ext uri="{FF2B5EF4-FFF2-40B4-BE49-F238E27FC236}">
                <a16:creationId xmlns:a16="http://schemas.microsoft.com/office/drawing/2014/main" id="{D0E95FDD-54B6-BC6A-4F54-B116760F09BA}"/>
              </a:ext>
            </a:extLst>
          </p:cNvPr>
          <p:cNvSpPr/>
          <p:nvPr userDrawn="1"/>
        </p:nvSpPr>
        <p:spPr>
          <a:xfrm>
            <a:off x="419099" y="1740884"/>
            <a:ext cx="2743200" cy="446941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0" name="TextBox 9">
            <a:extLst>
              <a:ext uri="{FF2B5EF4-FFF2-40B4-BE49-F238E27FC236}">
                <a16:creationId xmlns:a16="http://schemas.microsoft.com/office/drawing/2014/main" id="{9CB24228-D8B6-75DB-9B27-006E808A5FA8}"/>
              </a:ext>
            </a:extLst>
          </p:cNvPr>
          <p:cNvSpPr txBox="1"/>
          <p:nvPr userDrawn="1"/>
        </p:nvSpPr>
        <p:spPr>
          <a:xfrm>
            <a:off x="419099" y="1381057"/>
            <a:ext cx="2743200" cy="365760"/>
          </a:xfrm>
          <a:prstGeom prst="rect">
            <a:avLst/>
          </a:prstGeom>
          <a:solidFill>
            <a:srgbClr val="111724"/>
          </a:solidFill>
          <a:ln w="12700">
            <a:solidFill>
              <a:schemeClr val="accent1"/>
            </a:solidFill>
          </a:ln>
        </p:spPr>
        <p:txBody>
          <a:bodyPr wrap="none" lIns="0" tIns="0" rIns="0" bIns="0" rtlCol="0" anchor="ctr" anchorCtr="0">
            <a:noAutofit/>
          </a:bodyPr>
          <a:lstStyle/>
          <a:p>
            <a:pPr algn="ctr"/>
            <a:r>
              <a:rPr lang="en-US" sz="1800" b="1" dirty="0">
                <a:solidFill>
                  <a:schemeClr val="tx1"/>
                </a:solidFill>
              </a:rPr>
              <a:t>CHALLENGE</a:t>
            </a:r>
          </a:p>
        </p:txBody>
      </p:sp>
      <p:sp>
        <p:nvSpPr>
          <p:cNvPr id="11" name="TextBox 10">
            <a:extLst>
              <a:ext uri="{FF2B5EF4-FFF2-40B4-BE49-F238E27FC236}">
                <a16:creationId xmlns:a16="http://schemas.microsoft.com/office/drawing/2014/main" id="{88DFC401-541A-D463-B2CC-3444CB3316BA}"/>
              </a:ext>
            </a:extLst>
          </p:cNvPr>
          <p:cNvSpPr txBox="1"/>
          <p:nvPr userDrawn="1"/>
        </p:nvSpPr>
        <p:spPr>
          <a:xfrm>
            <a:off x="4746702" y="1381056"/>
            <a:ext cx="2743200" cy="365760"/>
          </a:xfrm>
          <a:prstGeom prst="rect">
            <a:avLst/>
          </a:prstGeom>
          <a:solidFill>
            <a:srgbClr val="111724"/>
          </a:solidFill>
          <a:ln w="12700">
            <a:solidFill>
              <a:schemeClr val="accent5"/>
            </a:solidFill>
          </a:ln>
        </p:spPr>
        <p:txBody>
          <a:bodyPr wrap="none" lIns="0" tIns="0" rIns="0" bIns="0" rtlCol="0" anchor="ctr" anchorCtr="0">
            <a:noAutofit/>
          </a:bodyPr>
          <a:lstStyle>
            <a:defPPr>
              <a:defRPr lang="en-US"/>
            </a:defPPr>
            <a:lvl1pPr algn="ctr">
              <a:defRPr b="1"/>
            </a:lvl1pPr>
          </a:lstStyle>
          <a:p>
            <a:pPr lvl="0"/>
            <a:r>
              <a:rPr lang="en-US" dirty="0"/>
              <a:t>SOLUTION</a:t>
            </a:r>
          </a:p>
        </p:txBody>
      </p:sp>
      <p:sp>
        <p:nvSpPr>
          <p:cNvPr id="13" name="TextBox 12">
            <a:extLst>
              <a:ext uri="{FF2B5EF4-FFF2-40B4-BE49-F238E27FC236}">
                <a16:creationId xmlns:a16="http://schemas.microsoft.com/office/drawing/2014/main" id="{75D4F545-94E1-91C3-FCE9-F885F8505EDD}"/>
              </a:ext>
            </a:extLst>
          </p:cNvPr>
          <p:cNvSpPr txBox="1"/>
          <p:nvPr userDrawn="1"/>
        </p:nvSpPr>
        <p:spPr>
          <a:xfrm>
            <a:off x="9103578" y="1381056"/>
            <a:ext cx="2743200" cy="365760"/>
          </a:xfrm>
          <a:prstGeom prst="rect">
            <a:avLst/>
          </a:prstGeom>
          <a:solidFill>
            <a:srgbClr val="111724"/>
          </a:solidFill>
          <a:ln w="12700">
            <a:solidFill>
              <a:schemeClr val="accent4"/>
            </a:solidFill>
          </a:ln>
        </p:spPr>
        <p:txBody>
          <a:bodyPr wrap="none" lIns="0" tIns="0" rIns="0" bIns="0" rtlCol="0" anchor="ctr" anchorCtr="0">
            <a:noAutofit/>
          </a:bodyPr>
          <a:lstStyle>
            <a:defPPr>
              <a:defRPr lang="en-US"/>
            </a:defPPr>
            <a:lvl1pPr lvl="0" algn="ctr">
              <a:defRPr b="1"/>
            </a:lvl1pPr>
          </a:lstStyle>
          <a:p>
            <a:pPr lvl="0"/>
            <a:r>
              <a:rPr lang="en-US" dirty="0"/>
              <a:t>OUTCOME</a:t>
            </a:r>
          </a:p>
        </p:txBody>
      </p:sp>
      <p:sp>
        <p:nvSpPr>
          <p:cNvPr id="14" name="Graphic 9">
            <a:extLst>
              <a:ext uri="{FF2B5EF4-FFF2-40B4-BE49-F238E27FC236}">
                <a16:creationId xmlns:a16="http://schemas.microsoft.com/office/drawing/2014/main" id="{04E241FE-A659-EEC6-7968-6273A31E4001}"/>
              </a:ext>
            </a:extLst>
          </p:cNvPr>
          <p:cNvSpPr/>
          <p:nvPr userDrawn="1"/>
        </p:nvSpPr>
        <p:spPr>
          <a:xfrm>
            <a:off x="3582363" y="3301020"/>
            <a:ext cx="836596" cy="979860"/>
          </a:xfrm>
          <a:custGeom>
            <a:avLst/>
            <a:gdLst>
              <a:gd name="connsiteX0" fmla="*/ 436418 w 1064600"/>
              <a:gd name="connsiteY0" fmla="*/ 0 h 1246909"/>
              <a:gd name="connsiteX1" fmla="*/ 815228 w 1064600"/>
              <a:gd name="connsiteY1" fmla="*/ 623455 h 1246909"/>
              <a:gd name="connsiteX2" fmla="*/ 436418 w 1064600"/>
              <a:gd name="connsiteY2" fmla="*/ 1246909 h 1246909"/>
              <a:gd name="connsiteX3" fmla="*/ 685800 w 1064600"/>
              <a:gd name="connsiteY3" fmla="*/ 1246909 h 1246909"/>
              <a:gd name="connsiteX4" fmla="*/ 1064601 w 1064600"/>
              <a:gd name="connsiteY4" fmla="*/ 623455 h 1246909"/>
              <a:gd name="connsiteX5" fmla="*/ 685800 w 1064600"/>
              <a:gd name="connsiteY5" fmla="*/ 0 h 1246909"/>
              <a:gd name="connsiteX6" fmla="*/ 436418 w 1064600"/>
              <a:gd name="connsiteY6" fmla="*/ 0 h 1246909"/>
              <a:gd name="connsiteX7" fmla="*/ 0 w 1064600"/>
              <a:gd name="connsiteY7" fmla="*/ 0 h 1246909"/>
              <a:gd name="connsiteX8" fmla="*/ 378801 w 1064600"/>
              <a:gd name="connsiteY8" fmla="*/ 623455 h 1246909"/>
              <a:gd name="connsiteX9" fmla="*/ 0 w 1064600"/>
              <a:gd name="connsiteY9" fmla="*/ 1246909 h 1246909"/>
              <a:gd name="connsiteX10" fmla="*/ 249382 w 1064600"/>
              <a:gd name="connsiteY10" fmla="*/ 1246909 h 1246909"/>
              <a:gd name="connsiteX11" fmla="*/ 628191 w 1064600"/>
              <a:gd name="connsiteY11" fmla="*/ 623455 h 1246909"/>
              <a:gd name="connsiteX12" fmla="*/ 249382 w 1064600"/>
              <a:gd name="connsiteY12" fmla="*/ 0 h 1246909"/>
              <a:gd name="connsiteX13" fmla="*/ 0 w 1064600"/>
              <a:gd name="connsiteY13" fmla="*/ 0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4600" h="1246909">
                <a:moveTo>
                  <a:pt x="436418" y="0"/>
                </a:moveTo>
                <a:lnTo>
                  <a:pt x="815228" y="623455"/>
                </a:lnTo>
                <a:lnTo>
                  <a:pt x="436418" y="1246909"/>
                </a:lnTo>
                <a:lnTo>
                  <a:pt x="685800" y="1246909"/>
                </a:lnTo>
                <a:lnTo>
                  <a:pt x="1064601" y="623455"/>
                </a:lnTo>
                <a:lnTo>
                  <a:pt x="685800" y="0"/>
                </a:lnTo>
                <a:lnTo>
                  <a:pt x="436418" y="0"/>
                </a:lnTo>
                <a:moveTo>
                  <a:pt x="0" y="0"/>
                </a:moveTo>
                <a:lnTo>
                  <a:pt x="378801" y="623455"/>
                </a:lnTo>
                <a:lnTo>
                  <a:pt x="0" y="1246909"/>
                </a:lnTo>
                <a:lnTo>
                  <a:pt x="249382" y="1246909"/>
                </a:lnTo>
                <a:lnTo>
                  <a:pt x="628191" y="623455"/>
                </a:lnTo>
                <a:lnTo>
                  <a:pt x="249382" y="0"/>
                </a:lnTo>
                <a:lnTo>
                  <a:pt x="0" y="0"/>
                </a:lnTo>
              </a:path>
            </a:pathLst>
          </a:custGeom>
          <a:gradFill flip="none" rotWithShape="1">
            <a:gsLst>
              <a:gs pos="5000">
                <a:schemeClr val="accent1"/>
              </a:gs>
              <a:gs pos="95000">
                <a:schemeClr val="accent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a:solidFill>
                <a:schemeClr val="bg1"/>
              </a:solidFill>
            </a:endParaRPr>
          </a:p>
        </p:txBody>
      </p:sp>
      <p:sp>
        <p:nvSpPr>
          <p:cNvPr id="28" name="Graphic 9">
            <a:extLst>
              <a:ext uri="{FF2B5EF4-FFF2-40B4-BE49-F238E27FC236}">
                <a16:creationId xmlns:a16="http://schemas.microsoft.com/office/drawing/2014/main" id="{A71120F2-7ACE-7B7E-1F26-8466B0085DE0}"/>
              </a:ext>
            </a:extLst>
          </p:cNvPr>
          <p:cNvSpPr/>
          <p:nvPr userDrawn="1"/>
        </p:nvSpPr>
        <p:spPr>
          <a:xfrm>
            <a:off x="7773710" y="3301019"/>
            <a:ext cx="836596" cy="979860"/>
          </a:xfrm>
          <a:custGeom>
            <a:avLst/>
            <a:gdLst>
              <a:gd name="connsiteX0" fmla="*/ 436418 w 1064600"/>
              <a:gd name="connsiteY0" fmla="*/ 0 h 1246909"/>
              <a:gd name="connsiteX1" fmla="*/ 815228 w 1064600"/>
              <a:gd name="connsiteY1" fmla="*/ 623455 h 1246909"/>
              <a:gd name="connsiteX2" fmla="*/ 436418 w 1064600"/>
              <a:gd name="connsiteY2" fmla="*/ 1246909 h 1246909"/>
              <a:gd name="connsiteX3" fmla="*/ 685800 w 1064600"/>
              <a:gd name="connsiteY3" fmla="*/ 1246909 h 1246909"/>
              <a:gd name="connsiteX4" fmla="*/ 1064601 w 1064600"/>
              <a:gd name="connsiteY4" fmla="*/ 623455 h 1246909"/>
              <a:gd name="connsiteX5" fmla="*/ 685800 w 1064600"/>
              <a:gd name="connsiteY5" fmla="*/ 0 h 1246909"/>
              <a:gd name="connsiteX6" fmla="*/ 436418 w 1064600"/>
              <a:gd name="connsiteY6" fmla="*/ 0 h 1246909"/>
              <a:gd name="connsiteX7" fmla="*/ 0 w 1064600"/>
              <a:gd name="connsiteY7" fmla="*/ 0 h 1246909"/>
              <a:gd name="connsiteX8" fmla="*/ 378801 w 1064600"/>
              <a:gd name="connsiteY8" fmla="*/ 623455 h 1246909"/>
              <a:gd name="connsiteX9" fmla="*/ 0 w 1064600"/>
              <a:gd name="connsiteY9" fmla="*/ 1246909 h 1246909"/>
              <a:gd name="connsiteX10" fmla="*/ 249382 w 1064600"/>
              <a:gd name="connsiteY10" fmla="*/ 1246909 h 1246909"/>
              <a:gd name="connsiteX11" fmla="*/ 628191 w 1064600"/>
              <a:gd name="connsiteY11" fmla="*/ 623455 h 1246909"/>
              <a:gd name="connsiteX12" fmla="*/ 249382 w 1064600"/>
              <a:gd name="connsiteY12" fmla="*/ 0 h 1246909"/>
              <a:gd name="connsiteX13" fmla="*/ 0 w 1064600"/>
              <a:gd name="connsiteY13" fmla="*/ 0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4600" h="1246909">
                <a:moveTo>
                  <a:pt x="436418" y="0"/>
                </a:moveTo>
                <a:lnTo>
                  <a:pt x="815228" y="623455"/>
                </a:lnTo>
                <a:lnTo>
                  <a:pt x="436418" y="1246909"/>
                </a:lnTo>
                <a:lnTo>
                  <a:pt x="685800" y="1246909"/>
                </a:lnTo>
                <a:lnTo>
                  <a:pt x="1064601" y="623455"/>
                </a:lnTo>
                <a:lnTo>
                  <a:pt x="685800" y="0"/>
                </a:lnTo>
                <a:lnTo>
                  <a:pt x="436418" y="0"/>
                </a:lnTo>
                <a:moveTo>
                  <a:pt x="0" y="0"/>
                </a:moveTo>
                <a:lnTo>
                  <a:pt x="378801" y="623455"/>
                </a:lnTo>
                <a:lnTo>
                  <a:pt x="0" y="1246909"/>
                </a:lnTo>
                <a:lnTo>
                  <a:pt x="249382" y="1246909"/>
                </a:lnTo>
                <a:lnTo>
                  <a:pt x="628191" y="623455"/>
                </a:lnTo>
                <a:lnTo>
                  <a:pt x="249382" y="0"/>
                </a:lnTo>
                <a:lnTo>
                  <a:pt x="0" y="0"/>
                </a:lnTo>
              </a:path>
            </a:pathLst>
          </a:custGeom>
          <a:gradFill flip="none" rotWithShape="1">
            <a:gsLst>
              <a:gs pos="5000">
                <a:schemeClr val="accent5"/>
              </a:gs>
              <a:gs pos="95000">
                <a:schemeClr val="accent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endParaRPr lang="en-US">
              <a:solidFill>
                <a:schemeClr val="bg1"/>
              </a:solidFill>
            </a:endParaRPr>
          </a:p>
        </p:txBody>
      </p:sp>
      <p:sp>
        <p:nvSpPr>
          <p:cNvPr id="2" name="Title 1">
            <a:extLst>
              <a:ext uri="{FF2B5EF4-FFF2-40B4-BE49-F238E27FC236}">
                <a16:creationId xmlns:a16="http://schemas.microsoft.com/office/drawing/2014/main" id="{ECA9B439-0994-2AA1-9C20-FC46BDD0452B}"/>
              </a:ext>
            </a:extLst>
          </p:cNvPr>
          <p:cNvSpPr>
            <a:spLocks noGrp="1"/>
          </p:cNvSpPr>
          <p:nvPr>
            <p:ph type="title" hasCustomPrompt="1"/>
          </p:nvPr>
        </p:nvSpPr>
        <p:spPr>
          <a:xfrm>
            <a:off x="425038" y="355015"/>
            <a:ext cx="8548626" cy="638175"/>
          </a:xfrm>
        </p:spPr>
        <p:txBody>
          <a:bodyPr/>
          <a:lstStyle>
            <a:lvl1pPr>
              <a:defRPr/>
            </a:lvl1pPr>
          </a:lstStyle>
          <a:p>
            <a:r>
              <a:rPr lang="en-US" dirty="0"/>
              <a:t>Customer name and the outcome</a:t>
            </a:r>
          </a:p>
        </p:txBody>
      </p:sp>
      <p:sp>
        <p:nvSpPr>
          <p:cNvPr id="4" name="Rectangle 3">
            <a:extLst>
              <a:ext uri="{FF2B5EF4-FFF2-40B4-BE49-F238E27FC236}">
                <a16:creationId xmlns:a16="http://schemas.microsoft.com/office/drawing/2014/main" id="{C8D3707A-2AA3-0814-B67E-ED0F1302D987}"/>
              </a:ext>
            </a:extLst>
          </p:cNvPr>
          <p:cNvSpPr/>
          <p:nvPr userDrawn="1"/>
        </p:nvSpPr>
        <p:spPr>
          <a:xfrm>
            <a:off x="9104352" y="0"/>
            <a:ext cx="2757449" cy="1207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5" name="Rectangle 14">
            <a:extLst>
              <a:ext uri="{FF2B5EF4-FFF2-40B4-BE49-F238E27FC236}">
                <a16:creationId xmlns:a16="http://schemas.microsoft.com/office/drawing/2014/main" id="{7E0B9DC2-931C-5583-1B9D-7CFAB73460E0}"/>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Content Placeholder 16">
            <a:extLst>
              <a:ext uri="{FF2B5EF4-FFF2-40B4-BE49-F238E27FC236}">
                <a16:creationId xmlns:a16="http://schemas.microsoft.com/office/drawing/2014/main" id="{C5A58ACD-F581-5D62-8987-34313D18DC96}"/>
              </a:ext>
            </a:extLst>
          </p:cNvPr>
          <p:cNvSpPr>
            <a:spLocks noGrp="1"/>
          </p:cNvSpPr>
          <p:nvPr>
            <p:ph sz="quarter" idx="11" hasCustomPrompt="1"/>
          </p:nvPr>
        </p:nvSpPr>
        <p:spPr>
          <a:xfrm>
            <a:off x="9417800" y="361188"/>
            <a:ext cx="2130552" cy="484632"/>
          </a:xfrm>
        </p:spPr>
        <p:txBody>
          <a:bodyPr anchor="ctr" anchorCtr="0">
            <a:noAutofit/>
          </a:bodyPr>
          <a:lstStyle>
            <a:lvl1pPr marL="0" indent="0" algn="ctr">
              <a:buNone/>
              <a:defRPr>
                <a:solidFill>
                  <a:srgbClr val="000000"/>
                </a:solidFill>
              </a:defRPr>
            </a:lvl1pPr>
            <a:lvl2pPr marL="228600" indent="0">
              <a:buNone/>
              <a:defRPr>
                <a:solidFill>
                  <a:srgbClr val="000000"/>
                </a:solidFill>
              </a:defRPr>
            </a:lvl2pPr>
            <a:lvl3pPr marL="231775" indent="0">
              <a:buNone/>
              <a:defRPr>
                <a:solidFill>
                  <a:srgbClr val="000000"/>
                </a:solidFill>
              </a:defRPr>
            </a:lvl3pPr>
            <a:lvl4pPr marL="685800" indent="0">
              <a:buNone/>
              <a:defRPr>
                <a:solidFill>
                  <a:srgbClr val="000000"/>
                </a:solidFill>
              </a:defRPr>
            </a:lvl4pPr>
            <a:lvl5pPr marL="685800" indent="0">
              <a:buNone/>
              <a:defRPr>
                <a:solidFill>
                  <a:srgbClr val="000000"/>
                </a:solidFill>
              </a:defRPr>
            </a:lvl5pPr>
          </a:lstStyle>
          <a:p>
            <a:pPr lvl="0"/>
            <a:r>
              <a:rPr lang="en-US" dirty="0"/>
              <a:t>Logo</a:t>
            </a:r>
          </a:p>
        </p:txBody>
      </p:sp>
      <p:sp>
        <p:nvSpPr>
          <p:cNvPr id="20" name="Text Placeholder 19">
            <a:extLst>
              <a:ext uri="{FF2B5EF4-FFF2-40B4-BE49-F238E27FC236}">
                <a16:creationId xmlns:a16="http://schemas.microsoft.com/office/drawing/2014/main" id="{06D4F13E-7176-A044-5EBE-C7E19EC6987C}"/>
              </a:ext>
            </a:extLst>
          </p:cNvPr>
          <p:cNvSpPr>
            <a:spLocks noGrp="1"/>
          </p:cNvSpPr>
          <p:nvPr>
            <p:ph type="body" sz="quarter" idx="12" hasCustomPrompt="1"/>
          </p:nvPr>
        </p:nvSpPr>
        <p:spPr>
          <a:xfrm>
            <a:off x="594559" y="1891165"/>
            <a:ext cx="2391508" cy="419531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45 words.</a:t>
            </a:r>
          </a:p>
        </p:txBody>
      </p:sp>
      <p:sp>
        <p:nvSpPr>
          <p:cNvPr id="21" name="Text Placeholder 19">
            <a:extLst>
              <a:ext uri="{FF2B5EF4-FFF2-40B4-BE49-F238E27FC236}">
                <a16:creationId xmlns:a16="http://schemas.microsoft.com/office/drawing/2014/main" id="{ABEBA84D-749B-BC8D-73E7-AC081425D226}"/>
              </a:ext>
            </a:extLst>
          </p:cNvPr>
          <p:cNvSpPr>
            <a:spLocks noGrp="1"/>
          </p:cNvSpPr>
          <p:nvPr>
            <p:ph type="body" sz="quarter" idx="13" hasCustomPrompt="1"/>
          </p:nvPr>
        </p:nvSpPr>
        <p:spPr>
          <a:xfrm>
            <a:off x="4922548" y="1891165"/>
            <a:ext cx="2391508" cy="4195310"/>
          </a:xfrm>
        </p:spPr>
        <p:txBody>
          <a:bodyPr/>
          <a:lstStyle>
            <a:lvl1pPr marL="0" indent="0">
              <a:buNone/>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45 words.</a:t>
            </a:r>
          </a:p>
        </p:txBody>
      </p:sp>
      <p:sp>
        <p:nvSpPr>
          <p:cNvPr id="22" name="Text Placeholder 19">
            <a:extLst>
              <a:ext uri="{FF2B5EF4-FFF2-40B4-BE49-F238E27FC236}">
                <a16:creationId xmlns:a16="http://schemas.microsoft.com/office/drawing/2014/main" id="{001BCFC6-193D-E96E-276F-E76CFCAB5EEE}"/>
              </a:ext>
            </a:extLst>
          </p:cNvPr>
          <p:cNvSpPr>
            <a:spLocks noGrp="1"/>
          </p:cNvSpPr>
          <p:nvPr>
            <p:ph type="body" sz="quarter" idx="14" hasCustomPrompt="1"/>
          </p:nvPr>
        </p:nvSpPr>
        <p:spPr>
          <a:xfrm>
            <a:off x="9287322" y="1891165"/>
            <a:ext cx="2391508" cy="4195310"/>
          </a:xfrm>
        </p:spPr>
        <p:txBody>
          <a:bodyPr/>
          <a:lstStyle>
            <a:lvl1pPr marL="285750" indent="-285750">
              <a:buFont typeface="Wingdings" panose="05000000000000000000" pitchFamily="2" charset="2"/>
              <a:buChar char="ü"/>
              <a:defRPr sz="18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a:t>
            </a:r>
          </a:p>
        </p:txBody>
      </p:sp>
    </p:spTree>
    <p:extLst>
      <p:ext uri="{BB962C8B-B14F-4D97-AF65-F5344CB8AC3E}">
        <p14:creationId xmlns:p14="http://schemas.microsoft.com/office/powerpoint/2010/main" val="42607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er: Text and Image">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26FC231-EC8B-760F-D59B-3A9539DA027F}"/>
              </a:ext>
            </a:extLst>
          </p:cNvPr>
          <p:cNvSpPr>
            <a:spLocks noGrp="1"/>
          </p:cNvSpPr>
          <p:nvPr>
            <p:ph type="pic" sz="quarter" idx="11" hasCustomPrompt="1"/>
          </p:nvPr>
        </p:nvSpPr>
        <p:spPr>
          <a:xfrm>
            <a:off x="5928360" y="0"/>
            <a:ext cx="6263640" cy="6858000"/>
          </a:xfrm>
        </p:spPr>
        <p:txBody>
          <a:bodyPr>
            <a:noAutofit/>
          </a:bodyPr>
          <a:lstStyle>
            <a:lvl1pPr marL="0" indent="0">
              <a:buNone/>
              <a:defRPr/>
            </a:lvl1pPr>
          </a:lstStyle>
          <a:p>
            <a:r>
              <a:rPr lang="en-US" dirty="0"/>
              <a:t>Insert photo here</a:t>
            </a:r>
          </a:p>
        </p:txBody>
      </p:sp>
      <p:sp>
        <p:nvSpPr>
          <p:cNvPr id="22" name="Text Placeholder 21">
            <a:extLst>
              <a:ext uri="{FF2B5EF4-FFF2-40B4-BE49-F238E27FC236}">
                <a16:creationId xmlns:a16="http://schemas.microsoft.com/office/drawing/2014/main" id="{6002B2C1-7DC5-1942-B4E5-C1B1E23A3AC7}"/>
              </a:ext>
            </a:extLst>
          </p:cNvPr>
          <p:cNvSpPr>
            <a:spLocks noGrp="1"/>
          </p:cNvSpPr>
          <p:nvPr>
            <p:ph type="body" sz="quarter" idx="17"/>
          </p:nvPr>
        </p:nvSpPr>
        <p:spPr>
          <a:xfrm>
            <a:off x="5928360" y="4572000"/>
            <a:ext cx="6263640" cy="2286000"/>
          </a:xfrm>
          <a:gradFill>
            <a:gsLst>
              <a:gs pos="1000">
                <a:srgbClr val="000000">
                  <a:alpha val="0"/>
                </a:srgbClr>
              </a:gs>
              <a:gs pos="100000">
                <a:srgbClr val="000000"/>
              </a:gs>
            </a:gsLst>
            <a:lin ang="5400000" scaled="1"/>
          </a:gradFill>
        </p:spPr>
        <p:txBody>
          <a:bodyPr vert="horz" wrap="square" lIns="0" tIns="45720" rIns="0" bIns="45720" rtlCol="0" anchor="b" anchorCtr="0">
            <a:noAutofit/>
          </a:bodyPr>
          <a:lstStyle>
            <a:lvl1pPr>
              <a:defRPr lang="en-US" sz="2000" dirty="0" smtClean="0">
                <a:noFill/>
              </a:defRPr>
            </a:lvl1pPr>
          </a:lstStyle>
          <a:p>
            <a:pPr marL="0" lvl="0" indent="0" algn="ctr">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C510B42D-E468-6CD1-7FC5-C90C3E3024E2}"/>
              </a:ext>
            </a:extLst>
          </p:cNvPr>
          <p:cNvSpPr>
            <a:spLocks noGrp="1"/>
          </p:cNvSpPr>
          <p:nvPr>
            <p:ph type="title" hasCustomPrompt="1"/>
          </p:nvPr>
        </p:nvSpPr>
        <p:spPr>
          <a:xfrm>
            <a:off x="419100" y="351901"/>
            <a:ext cx="5335523" cy="1019699"/>
          </a:xfrm>
        </p:spPr>
        <p:txBody>
          <a:bodyPr/>
          <a:lstStyle>
            <a:lvl1pPr>
              <a:defRPr/>
            </a:lvl1pPr>
          </a:lstStyle>
          <a:p>
            <a:r>
              <a:rPr lang="en-US" dirty="0"/>
              <a:t>Customer name and the outcome</a:t>
            </a:r>
          </a:p>
        </p:txBody>
      </p:sp>
      <p:sp>
        <p:nvSpPr>
          <p:cNvPr id="4" name="Freeform: Shape 3">
            <a:extLst>
              <a:ext uri="{FF2B5EF4-FFF2-40B4-BE49-F238E27FC236}">
                <a16:creationId xmlns:a16="http://schemas.microsoft.com/office/drawing/2014/main" id="{5A5F9319-C564-ADD0-498C-B6DE2924E50B}"/>
              </a:ext>
            </a:extLst>
          </p:cNvPr>
          <p:cNvSpPr/>
          <p:nvPr userDrawn="1"/>
        </p:nvSpPr>
        <p:spPr>
          <a:xfrm>
            <a:off x="423372" y="1598784"/>
            <a:ext cx="5331251" cy="1368815"/>
          </a:xfrm>
          <a:custGeom>
            <a:avLst/>
            <a:gdLst>
              <a:gd name="connsiteX0" fmla="*/ 2435638 w 3885152"/>
              <a:gd name="connsiteY0" fmla="*/ 0 h 993362"/>
              <a:gd name="connsiteX1" fmla="*/ 3885152 w 3885152"/>
              <a:gd name="connsiteY1" fmla="*/ 0 h 993362"/>
              <a:gd name="connsiteX2" fmla="*/ 3885152 w 3885152"/>
              <a:gd name="connsiteY2" fmla="*/ 993362 h 993362"/>
              <a:gd name="connsiteX3" fmla="*/ 0 w 3885152"/>
              <a:gd name="connsiteY3" fmla="*/ 993362 h 993362"/>
              <a:gd name="connsiteX4" fmla="*/ 0 w 3885152"/>
              <a:gd name="connsiteY4" fmla="*/ 0 h 993362"/>
              <a:gd name="connsiteX5" fmla="*/ 0 w 3885152"/>
              <a:gd name="connsiteY5" fmla="*/ 0 h 993362"/>
              <a:gd name="connsiteX6" fmla="*/ 1449419 w 3885152"/>
              <a:gd name="connsiteY6" fmla="*/ 0 h 9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993362">
                <a:moveTo>
                  <a:pt x="2435638" y="0"/>
                </a:moveTo>
                <a:lnTo>
                  <a:pt x="3885152" y="0"/>
                </a:lnTo>
                <a:lnTo>
                  <a:pt x="3885152" y="993362"/>
                </a:lnTo>
                <a:lnTo>
                  <a:pt x="0" y="993362"/>
                </a:lnTo>
                <a:lnTo>
                  <a:pt x="0" y="0"/>
                </a:lnTo>
                <a:lnTo>
                  <a:pt x="0" y="0"/>
                </a:lnTo>
                <a:lnTo>
                  <a:pt x="1449419" y="0"/>
                </a:lnTo>
              </a:path>
            </a:pathLst>
          </a:custGeom>
          <a:noFill/>
          <a:ln w="12700" cap="flat">
            <a:solidFill>
              <a:schemeClr val="accent5"/>
            </a:solidFill>
            <a:prstDash val="solid"/>
            <a:miter/>
          </a:ln>
        </p:spPr>
        <p:txBody>
          <a:bodyPr wrap="square" rtlCol="0" anchor="ctr">
            <a:noAutofit/>
          </a:bodyPr>
          <a:lstStyle/>
          <a:p>
            <a:pPr lvl="0"/>
            <a:endParaRPr lang="en-US"/>
          </a:p>
        </p:txBody>
      </p:sp>
      <p:sp>
        <p:nvSpPr>
          <p:cNvPr id="5" name="TextBox 4">
            <a:extLst>
              <a:ext uri="{FF2B5EF4-FFF2-40B4-BE49-F238E27FC236}">
                <a16:creationId xmlns:a16="http://schemas.microsoft.com/office/drawing/2014/main" id="{FE8EAC77-8049-8D39-9A09-5E2F51066703}"/>
              </a:ext>
            </a:extLst>
          </p:cNvPr>
          <p:cNvSpPr txBox="1"/>
          <p:nvPr userDrawn="1"/>
        </p:nvSpPr>
        <p:spPr>
          <a:xfrm>
            <a:off x="2410766" y="1474484"/>
            <a:ext cx="1356462" cy="246221"/>
          </a:xfrm>
          <a:prstGeom prst="rect">
            <a:avLst/>
          </a:prstGeom>
          <a:noFill/>
        </p:spPr>
        <p:txBody>
          <a:bodyPr wrap="none" lIns="91440" tIns="0" rIns="91440" bIns="0" rtlCol="0">
            <a:spAutoFit/>
          </a:bodyPr>
          <a:lstStyle/>
          <a:p>
            <a:pPr algn="ctr"/>
            <a:r>
              <a:rPr lang="en-US" sz="1600" b="1" dirty="0">
                <a:solidFill>
                  <a:schemeClr val="accent5"/>
                </a:solidFill>
              </a:rPr>
              <a:t>CHALLENGE</a:t>
            </a:r>
          </a:p>
        </p:txBody>
      </p:sp>
      <p:sp>
        <p:nvSpPr>
          <p:cNvPr id="6" name="TextBox 5">
            <a:extLst>
              <a:ext uri="{FF2B5EF4-FFF2-40B4-BE49-F238E27FC236}">
                <a16:creationId xmlns:a16="http://schemas.microsoft.com/office/drawing/2014/main" id="{2D75D493-D2CB-6CB0-D5C5-918E5577D230}"/>
              </a:ext>
            </a:extLst>
          </p:cNvPr>
          <p:cNvSpPr txBox="1"/>
          <p:nvPr userDrawn="1"/>
        </p:nvSpPr>
        <p:spPr>
          <a:xfrm>
            <a:off x="2473284" y="3068608"/>
            <a:ext cx="1231427" cy="246221"/>
          </a:xfrm>
          <a:prstGeom prst="rect">
            <a:avLst/>
          </a:prstGeom>
          <a:noFill/>
        </p:spPr>
        <p:txBody>
          <a:bodyPr wrap="none" lIns="91440" tIns="0" rIns="91440" bIns="0" rtlCol="0">
            <a:spAutoFit/>
          </a:bodyPr>
          <a:lstStyle/>
          <a:p>
            <a:pPr algn="ctr"/>
            <a:r>
              <a:rPr lang="en-US" sz="1600" b="1" dirty="0">
                <a:solidFill>
                  <a:schemeClr val="accent2"/>
                </a:solidFill>
              </a:rPr>
              <a:t>SOLUTION</a:t>
            </a:r>
          </a:p>
        </p:txBody>
      </p:sp>
      <p:sp>
        <p:nvSpPr>
          <p:cNvPr id="7" name="TextBox 6">
            <a:extLst>
              <a:ext uri="{FF2B5EF4-FFF2-40B4-BE49-F238E27FC236}">
                <a16:creationId xmlns:a16="http://schemas.microsoft.com/office/drawing/2014/main" id="{A9EF7406-F04F-C13E-8323-603AB89313C3}"/>
              </a:ext>
            </a:extLst>
          </p:cNvPr>
          <p:cNvSpPr txBox="1"/>
          <p:nvPr userDrawn="1"/>
        </p:nvSpPr>
        <p:spPr>
          <a:xfrm>
            <a:off x="2486108" y="4990891"/>
            <a:ext cx="1205779" cy="246221"/>
          </a:xfrm>
          <a:prstGeom prst="rect">
            <a:avLst/>
          </a:prstGeom>
          <a:noFill/>
        </p:spPr>
        <p:txBody>
          <a:bodyPr wrap="none" lIns="91440" tIns="0" rIns="91440" bIns="0" rtlCol="0">
            <a:spAutoFit/>
          </a:bodyPr>
          <a:lstStyle/>
          <a:p>
            <a:pPr algn="ctr"/>
            <a:r>
              <a:rPr lang="en-US" sz="1600" b="1" dirty="0">
                <a:solidFill>
                  <a:schemeClr val="accent6"/>
                </a:solidFill>
              </a:rPr>
              <a:t>OUTCOME</a:t>
            </a:r>
          </a:p>
        </p:txBody>
      </p:sp>
      <p:sp>
        <p:nvSpPr>
          <p:cNvPr id="9" name="Freeform: Shape 8">
            <a:extLst>
              <a:ext uri="{FF2B5EF4-FFF2-40B4-BE49-F238E27FC236}">
                <a16:creationId xmlns:a16="http://schemas.microsoft.com/office/drawing/2014/main" id="{0F3E9FF7-5EAD-761A-D633-E30B0B0DF259}"/>
              </a:ext>
            </a:extLst>
          </p:cNvPr>
          <p:cNvSpPr/>
          <p:nvPr userDrawn="1"/>
        </p:nvSpPr>
        <p:spPr>
          <a:xfrm>
            <a:off x="423372" y="3190060"/>
            <a:ext cx="5331251" cy="1543865"/>
          </a:xfrm>
          <a:custGeom>
            <a:avLst/>
            <a:gdLst>
              <a:gd name="connsiteX0" fmla="*/ 2392394 w 3885152"/>
              <a:gd name="connsiteY0" fmla="*/ 0 h 998981"/>
              <a:gd name="connsiteX1" fmla="*/ 3885152 w 3885152"/>
              <a:gd name="connsiteY1" fmla="*/ 0 h 998981"/>
              <a:gd name="connsiteX2" fmla="*/ 3885152 w 3885152"/>
              <a:gd name="connsiteY2" fmla="*/ 998982 h 998981"/>
              <a:gd name="connsiteX3" fmla="*/ 0 w 3885152"/>
              <a:gd name="connsiteY3" fmla="*/ 998982 h 998981"/>
              <a:gd name="connsiteX4" fmla="*/ 0 w 3885152"/>
              <a:gd name="connsiteY4" fmla="*/ 0 h 998981"/>
              <a:gd name="connsiteX5" fmla="*/ 0 w 3885152"/>
              <a:gd name="connsiteY5" fmla="*/ 0 h 998981"/>
              <a:gd name="connsiteX6" fmla="*/ 1492758 w 3885152"/>
              <a:gd name="connsiteY6" fmla="*/ 0 h 99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998981">
                <a:moveTo>
                  <a:pt x="2392394" y="0"/>
                </a:moveTo>
                <a:lnTo>
                  <a:pt x="3885152" y="0"/>
                </a:lnTo>
                <a:lnTo>
                  <a:pt x="3885152" y="998982"/>
                </a:lnTo>
                <a:lnTo>
                  <a:pt x="0" y="998982"/>
                </a:lnTo>
                <a:lnTo>
                  <a:pt x="0" y="0"/>
                </a:lnTo>
                <a:lnTo>
                  <a:pt x="0" y="0"/>
                </a:lnTo>
                <a:lnTo>
                  <a:pt x="1492758" y="0"/>
                </a:lnTo>
              </a:path>
            </a:pathLst>
          </a:custGeom>
          <a:noFill/>
          <a:ln w="12700" cap="flat">
            <a:solidFill>
              <a:schemeClr val="accent2"/>
            </a:solidFill>
            <a:prstDash val="solid"/>
            <a:miter/>
          </a:ln>
        </p:spPr>
        <p:txBody>
          <a:bodyPr wrap="square" rtlCol="0" anchor="ctr">
            <a:noAutofit/>
          </a:bodyPr>
          <a:lstStyle/>
          <a:p>
            <a:pPr lvl="0"/>
            <a:endParaRPr lang="en-US"/>
          </a:p>
        </p:txBody>
      </p:sp>
      <p:sp>
        <p:nvSpPr>
          <p:cNvPr id="10" name="Freeform: Shape 9">
            <a:extLst>
              <a:ext uri="{FF2B5EF4-FFF2-40B4-BE49-F238E27FC236}">
                <a16:creationId xmlns:a16="http://schemas.microsoft.com/office/drawing/2014/main" id="{65F98819-0E06-2418-4068-FA5C2AFB21A8}"/>
              </a:ext>
            </a:extLst>
          </p:cNvPr>
          <p:cNvSpPr/>
          <p:nvPr userDrawn="1"/>
        </p:nvSpPr>
        <p:spPr>
          <a:xfrm>
            <a:off x="423372" y="5114711"/>
            <a:ext cx="5331251" cy="1095589"/>
          </a:xfrm>
          <a:custGeom>
            <a:avLst/>
            <a:gdLst>
              <a:gd name="connsiteX0" fmla="*/ 2382393 w 3885152"/>
              <a:gd name="connsiteY0" fmla="*/ 0 h 799242"/>
              <a:gd name="connsiteX1" fmla="*/ 3885152 w 3885152"/>
              <a:gd name="connsiteY1" fmla="*/ 0 h 799242"/>
              <a:gd name="connsiteX2" fmla="*/ 3885152 w 3885152"/>
              <a:gd name="connsiteY2" fmla="*/ 799243 h 799242"/>
              <a:gd name="connsiteX3" fmla="*/ 0 w 3885152"/>
              <a:gd name="connsiteY3" fmla="*/ 799243 h 799242"/>
              <a:gd name="connsiteX4" fmla="*/ 0 w 3885152"/>
              <a:gd name="connsiteY4" fmla="*/ 0 h 799242"/>
              <a:gd name="connsiteX5" fmla="*/ 0 w 3885152"/>
              <a:gd name="connsiteY5" fmla="*/ 0 h 799242"/>
              <a:gd name="connsiteX6" fmla="*/ 1502759 w 3885152"/>
              <a:gd name="connsiteY6" fmla="*/ 0 h 7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5152" h="799242">
                <a:moveTo>
                  <a:pt x="2382393" y="0"/>
                </a:moveTo>
                <a:lnTo>
                  <a:pt x="3885152" y="0"/>
                </a:lnTo>
                <a:lnTo>
                  <a:pt x="3885152" y="799243"/>
                </a:lnTo>
                <a:lnTo>
                  <a:pt x="0" y="799243"/>
                </a:lnTo>
                <a:lnTo>
                  <a:pt x="0" y="0"/>
                </a:lnTo>
                <a:lnTo>
                  <a:pt x="0" y="0"/>
                </a:lnTo>
                <a:lnTo>
                  <a:pt x="1502759" y="0"/>
                </a:lnTo>
              </a:path>
            </a:pathLst>
          </a:custGeom>
          <a:noFill/>
          <a:ln w="12700" cap="flat">
            <a:solidFill>
              <a:schemeClr val="accent6"/>
            </a:solidFill>
            <a:prstDash val="solid"/>
            <a:miter/>
          </a:ln>
        </p:spPr>
        <p:txBody>
          <a:bodyPr wrap="square" rtlCol="0" anchor="ctr">
            <a:noAutofit/>
          </a:bodyPr>
          <a:lstStyle/>
          <a:p>
            <a:pPr lvl="0"/>
            <a:endParaRPr lang="en-US">
              <a:solidFill>
                <a:schemeClr val="accent6"/>
              </a:solidFill>
            </a:endParaRPr>
          </a:p>
        </p:txBody>
      </p:sp>
      <p:sp>
        <p:nvSpPr>
          <p:cNvPr id="15" name="Text Placeholder 14">
            <a:extLst>
              <a:ext uri="{FF2B5EF4-FFF2-40B4-BE49-F238E27FC236}">
                <a16:creationId xmlns:a16="http://schemas.microsoft.com/office/drawing/2014/main" id="{8DE263C5-7B46-7B03-36EF-1DED52875A99}"/>
              </a:ext>
            </a:extLst>
          </p:cNvPr>
          <p:cNvSpPr>
            <a:spLocks noGrp="1"/>
          </p:cNvSpPr>
          <p:nvPr>
            <p:ph type="body" sz="quarter" idx="12" hasCustomPrompt="1"/>
          </p:nvPr>
        </p:nvSpPr>
        <p:spPr>
          <a:xfrm>
            <a:off x="537821" y="1759519"/>
            <a:ext cx="5102352" cy="1086628"/>
          </a:xfrm>
        </p:spPr>
        <p:txBody>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Customer’s challenge. Should be no more than approximately 30 words.</a:t>
            </a:r>
          </a:p>
        </p:txBody>
      </p:sp>
      <p:sp>
        <p:nvSpPr>
          <p:cNvPr id="16" name="Text Placeholder 14">
            <a:extLst>
              <a:ext uri="{FF2B5EF4-FFF2-40B4-BE49-F238E27FC236}">
                <a16:creationId xmlns:a16="http://schemas.microsoft.com/office/drawing/2014/main" id="{AE61B4E9-B00D-B1BE-FED9-EBC5AF68A9C0}"/>
              </a:ext>
            </a:extLst>
          </p:cNvPr>
          <p:cNvSpPr>
            <a:spLocks noGrp="1"/>
          </p:cNvSpPr>
          <p:nvPr>
            <p:ph type="body" sz="quarter" idx="13" hasCustomPrompt="1"/>
          </p:nvPr>
        </p:nvSpPr>
        <p:spPr>
          <a:xfrm>
            <a:off x="537821" y="3348351"/>
            <a:ext cx="5102352" cy="1309374"/>
          </a:xfrm>
        </p:spPr>
        <p:txBody>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How the key services were used to solve the challenge. Should be no more than approximately 30 words.</a:t>
            </a:r>
          </a:p>
        </p:txBody>
      </p:sp>
      <p:sp>
        <p:nvSpPr>
          <p:cNvPr id="17" name="Text Placeholder 14">
            <a:extLst>
              <a:ext uri="{FF2B5EF4-FFF2-40B4-BE49-F238E27FC236}">
                <a16:creationId xmlns:a16="http://schemas.microsoft.com/office/drawing/2014/main" id="{2D05BB84-7C00-DC9E-728E-3A3A9FCA54DC}"/>
              </a:ext>
            </a:extLst>
          </p:cNvPr>
          <p:cNvSpPr>
            <a:spLocks noGrp="1"/>
          </p:cNvSpPr>
          <p:nvPr>
            <p:ph type="body" sz="quarter" idx="14" hasCustomPrompt="1"/>
          </p:nvPr>
        </p:nvSpPr>
        <p:spPr>
          <a:xfrm>
            <a:off x="537821" y="5286149"/>
            <a:ext cx="5102352" cy="857476"/>
          </a:xfrm>
        </p:spPr>
        <p:txBody>
          <a:bodyPr/>
          <a:lstStyle>
            <a:lvl1pPr marL="285750" indent="-285750">
              <a:buClrTx/>
              <a:buSzPct val="100000"/>
              <a:buFont typeface="Wingdings" panose="05000000000000000000" pitchFamily="2" charset="2"/>
              <a:buChar char="ü"/>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Include outcome and key takeaways using this checkmark bullet format.</a:t>
            </a:r>
          </a:p>
        </p:txBody>
      </p:sp>
      <p:sp>
        <p:nvSpPr>
          <p:cNvPr id="20" name="Content Placeholder 19">
            <a:extLst>
              <a:ext uri="{FF2B5EF4-FFF2-40B4-BE49-F238E27FC236}">
                <a16:creationId xmlns:a16="http://schemas.microsoft.com/office/drawing/2014/main" id="{937CBF17-11DA-83A3-A079-E18C8E1B366F}"/>
              </a:ext>
            </a:extLst>
          </p:cNvPr>
          <p:cNvSpPr>
            <a:spLocks noGrp="1"/>
          </p:cNvSpPr>
          <p:nvPr>
            <p:ph sz="quarter" idx="16" hasCustomPrompt="1"/>
          </p:nvPr>
        </p:nvSpPr>
        <p:spPr>
          <a:xfrm>
            <a:off x="9243060" y="5204460"/>
            <a:ext cx="2606040" cy="1005840"/>
          </a:xfrm>
        </p:spPr>
        <p:txBody>
          <a:bodyPr anchor="ctr" anchorCtr="0">
            <a:noAutofit/>
          </a:bodyPr>
          <a:lstStyle>
            <a:lvl1pPr marL="0" indent="0" algn="ctr">
              <a:buNone/>
              <a:defRPr/>
            </a:lvl1pPr>
            <a:lvl2pPr marL="228600" indent="0">
              <a:buNone/>
              <a:defRPr/>
            </a:lvl2pPr>
            <a:lvl3pPr marL="231775" indent="0">
              <a:buNone/>
              <a:defRPr/>
            </a:lvl3pPr>
            <a:lvl4pPr marL="685800" indent="0">
              <a:buNone/>
              <a:defRPr/>
            </a:lvl4pPr>
            <a:lvl5pPr marL="685800" indent="0">
              <a:buNone/>
              <a:defRPr/>
            </a:lvl5pPr>
          </a:lstStyle>
          <a:p>
            <a:pPr lvl="0"/>
            <a:r>
              <a:rPr lang="en-US" dirty="0"/>
              <a:t>Logo</a:t>
            </a:r>
          </a:p>
        </p:txBody>
      </p:sp>
    </p:spTree>
    <p:extLst>
      <p:ext uri="{BB962C8B-B14F-4D97-AF65-F5344CB8AC3E}">
        <p14:creationId xmlns:p14="http://schemas.microsoft.com/office/powerpoint/2010/main" val="124332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81125"/>
            <a:ext cx="8189914" cy="3009900"/>
          </a:xfrm>
        </p:spPr>
        <p:txBody>
          <a:bodyPr/>
          <a:lstStyle>
            <a:lvl1pPr>
              <a:defRPr sz="3200"/>
            </a:lvl1pPr>
          </a:lstStyle>
          <a:p>
            <a:r>
              <a:rPr lang="en-US" dirty="0"/>
              <a:t>Enter quote here. Do not add additional quote marks in the text. Your quote can be 24pt font or larger depending on space. Use the appropriate customer quote slide based on the length of your quote.</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Content Placeholder 5">
            <a:extLst>
              <a:ext uri="{FF2B5EF4-FFF2-40B4-BE49-F238E27FC236}">
                <a16:creationId xmlns:a16="http://schemas.microsoft.com/office/drawing/2014/main" id="{368B9BC3-CF84-40DF-283C-973FA2613462}"/>
              </a:ext>
            </a:extLst>
          </p:cNvPr>
          <p:cNvSpPr>
            <a:spLocks noGrp="1"/>
          </p:cNvSpPr>
          <p:nvPr>
            <p:ph sz="quarter" idx="16"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7" name="Text Placeholder 8">
            <a:extLst>
              <a:ext uri="{FF2B5EF4-FFF2-40B4-BE49-F238E27FC236}">
                <a16:creationId xmlns:a16="http://schemas.microsoft.com/office/drawing/2014/main" id="{DDE61F8F-1252-4EB3-A3D0-A79C8EDB1A28}"/>
              </a:ext>
            </a:extLst>
          </p:cNvPr>
          <p:cNvSpPr>
            <a:spLocks noGrp="1"/>
          </p:cNvSpPr>
          <p:nvPr>
            <p:ph type="body" sz="quarter" idx="14" hasCustomPrompt="1"/>
          </p:nvPr>
        </p:nvSpPr>
        <p:spPr>
          <a:xfrm>
            <a:off x="1143000" y="4622800"/>
            <a:ext cx="8191500" cy="369332"/>
          </a:xfrm>
        </p:spPr>
        <p:txBody>
          <a:bodyPr/>
          <a:lstStyle>
            <a:lvl1pPr marL="0" indent="0">
              <a:buNone/>
              <a:defRPr sz="2000" b="1"/>
            </a:lvl1pPr>
          </a:lstStyle>
          <a:p>
            <a:pPr lvl="0"/>
            <a:r>
              <a:rPr lang="en-US" dirty="0"/>
              <a:t>Quoted Person’s Name</a:t>
            </a:r>
          </a:p>
        </p:txBody>
      </p:sp>
      <p:sp>
        <p:nvSpPr>
          <p:cNvPr id="8" name="Text Placeholder 10">
            <a:extLst>
              <a:ext uri="{FF2B5EF4-FFF2-40B4-BE49-F238E27FC236}">
                <a16:creationId xmlns:a16="http://schemas.microsoft.com/office/drawing/2014/main" id="{F210C4B5-0155-4111-B75B-57922160E1A8}"/>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33199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195573"/>
          </a:xfrm>
          <a:prstGeom prst="rect">
            <a:avLst/>
          </a:prstGeom>
        </p:spPr>
        <p:txBody>
          <a:bodyPr/>
          <a:lstStyle>
            <a:lvl1pPr>
              <a:defRPr sz="30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in the text. Your quote can be 24pt font or larger depending on space. Use the appropriate customer quote slide based on the length of your quote.</a:t>
            </a:r>
          </a:p>
        </p:txBody>
      </p:sp>
      <p:sp>
        <p:nvSpPr>
          <p:cNvPr id="2" name="Content Placeholder 5">
            <a:extLst>
              <a:ext uri="{FF2B5EF4-FFF2-40B4-BE49-F238E27FC236}">
                <a16:creationId xmlns:a16="http://schemas.microsoft.com/office/drawing/2014/main" id="{9F1D3726-94DE-6232-DD14-3F78371773DC}"/>
              </a:ext>
            </a:extLst>
          </p:cNvPr>
          <p:cNvSpPr>
            <a:spLocks noGrp="1"/>
          </p:cNvSpPr>
          <p:nvPr>
            <p:ph sz="quarter" idx="16" hasCustomPrompt="1"/>
          </p:nvPr>
        </p:nvSpPr>
        <p:spPr>
          <a:xfrm>
            <a:off x="9055408" y="4926432"/>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9" name="Text Placeholder 8">
            <a:extLst>
              <a:ext uri="{FF2B5EF4-FFF2-40B4-BE49-F238E27FC236}">
                <a16:creationId xmlns:a16="http://schemas.microsoft.com/office/drawing/2014/main" id="{394E83D0-45AB-44C8-ACC1-43E4169DC2FD}"/>
              </a:ext>
            </a:extLst>
          </p:cNvPr>
          <p:cNvSpPr>
            <a:spLocks noGrp="1"/>
          </p:cNvSpPr>
          <p:nvPr>
            <p:ph type="body" sz="quarter" idx="14" hasCustomPrompt="1"/>
          </p:nvPr>
        </p:nvSpPr>
        <p:spPr>
          <a:xfrm>
            <a:off x="1474839" y="4136110"/>
            <a:ext cx="9247444" cy="369332"/>
          </a:xfrm>
        </p:spPr>
        <p:txBody>
          <a:bodyPr/>
          <a:lstStyle>
            <a:lvl1pPr marL="0" indent="0" algn="r">
              <a:buNone/>
              <a:defRPr sz="2000" b="1"/>
            </a:lvl1pPr>
          </a:lstStyle>
          <a:p>
            <a:pPr lvl="0"/>
            <a:r>
              <a:rPr lang="en-US" dirty="0"/>
              <a:t>Quoted Person’s Name</a:t>
            </a:r>
          </a:p>
        </p:txBody>
      </p:sp>
      <p:sp>
        <p:nvSpPr>
          <p:cNvPr id="10" name="Text Placeholder 10">
            <a:extLst>
              <a:ext uri="{FF2B5EF4-FFF2-40B4-BE49-F238E27FC236}">
                <a16:creationId xmlns:a16="http://schemas.microsoft.com/office/drawing/2014/main" id="{5277F33A-B0E5-4762-9F2E-12D5C2E4B69F}"/>
              </a:ext>
            </a:extLst>
          </p:cNvPr>
          <p:cNvSpPr>
            <a:spLocks noGrp="1"/>
          </p:cNvSpPr>
          <p:nvPr>
            <p:ph type="body" sz="quarter" idx="15" hasCustomPrompt="1"/>
          </p:nvPr>
        </p:nvSpPr>
        <p:spPr>
          <a:xfrm>
            <a:off x="1474839" y="4507647"/>
            <a:ext cx="9247444" cy="341632"/>
          </a:xfrm>
        </p:spPr>
        <p:txBody>
          <a:bodyPr/>
          <a:lstStyle>
            <a:lvl1pPr marL="0" indent="0" algn="r">
              <a:buNone/>
              <a:defRPr sz="1800"/>
            </a:lvl1pPr>
          </a:lstStyle>
          <a:p>
            <a:pPr lvl="0"/>
            <a:r>
              <a:rPr lang="en-US" dirty="0"/>
              <a:t>Quoted Person’s Job Title, Company Name</a:t>
            </a:r>
          </a:p>
        </p:txBody>
      </p:sp>
    </p:spTree>
    <p:extLst>
      <p:ext uri="{BB962C8B-B14F-4D97-AF65-F5344CB8AC3E}">
        <p14:creationId xmlns:p14="http://schemas.microsoft.com/office/powerpoint/2010/main" val="266876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90651"/>
            <a:ext cx="4953000" cy="3048000"/>
          </a:xfrm>
        </p:spPr>
        <p:txBody>
          <a:bodyPr/>
          <a:lstStyle>
            <a:lvl1pPr>
              <a:defRPr sz="2400"/>
            </a:lvl1pPr>
          </a:lstStyle>
          <a:p>
            <a:r>
              <a:rPr lang="en-US" dirty="0"/>
              <a:t>Enter quote here. Do not add additional quote marks in the text. Your quote can be 24pt font or larger depending on space. </a:t>
            </a:r>
            <a:br>
              <a:rPr lang="en-US" dirty="0"/>
            </a:br>
            <a:r>
              <a:rPr lang="en-US" dirty="0"/>
              <a:t>Use the appropriate customer quote slide based on the length </a:t>
            </a:r>
            <a:br>
              <a:rPr lang="en-US" dirty="0"/>
            </a:br>
            <a:r>
              <a:rPr lang="en-US" dirty="0"/>
              <a:t>of your quote.</a:t>
            </a:r>
          </a:p>
        </p:txBody>
      </p:sp>
      <p:sp>
        <p:nvSpPr>
          <p:cNvPr id="3" name="Content Placeholder 5">
            <a:extLst>
              <a:ext uri="{FF2B5EF4-FFF2-40B4-BE49-F238E27FC236}">
                <a16:creationId xmlns:a16="http://schemas.microsoft.com/office/drawing/2014/main" id="{7DF23425-5FB3-E449-A1DC-4CF469E5015B}"/>
              </a:ext>
            </a:extLst>
          </p:cNvPr>
          <p:cNvSpPr>
            <a:spLocks noGrp="1"/>
          </p:cNvSpPr>
          <p:nvPr>
            <p:ph sz="quarter" idx="20"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8" name="Text Placeholder 8">
            <a:extLst>
              <a:ext uri="{FF2B5EF4-FFF2-40B4-BE49-F238E27FC236}">
                <a16:creationId xmlns:a16="http://schemas.microsoft.com/office/drawing/2014/main" id="{7178D1C8-A818-402C-A27F-862DEF581DBE}"/>
              </a:ext>
            </a:extLst>
          </p:cNvPr>
          <p:cNvSpPr>
            <a:spLocks noGrp="1"/>
          </p:cNvSpPr>
          <p:nvPr>
            <p:ph type="body" sz="quarter" idx="14" hasCustomPrompt="1"/>
          </p:nvPr>
        </p:nvSpPr>
        <p:spPr>
          <a:xfrm>
            <a:off x="1143000" y="4622800"/>
            <a:ext cx="4953959" cy="369332"/>
          </a:xfrm>
        </p:spPr>
        <p:txBody>
          <a:bodyPr/>
          <a:lstStyle>
            <a:lvl1pPr marL="0" indent="0">
              <a:buNone/>
              <a:defRPr sz="2000" b="1"/>
            </a:lvl1pPr>
          </a:lstStyle>
          <a:p>
            <a:pPr lvl="0"/>
            <a:r>
              <a:rPr lang="en-US" dirty="0"/>
              <a:t>Quoted Person’s Name</a:t>
            </a:r>
          </a:p>
        </p:txBody>
      </p:sp>
      <p:sp>
        <p:nvSpPr>
          <p:cNvPr id="10" name="Text Placeholder 10">
            <a:extLst>
              <a:ext uri="{FF2B5EF4-FFF2-40B4-BE49-F238E27FC236}">
                <a16:creationId xmlns:a16="http://schemas.microsoft.com/office/drawing/2014/main" id="{546EF60F-3B19-4294-A136-96015AAB82AE}"/>
              </a:ext>
            </a:extLst>
          </p:cNvPr>
          <p:cNvSpPr>
            <a:spLocks noGrp="1"/>
          </p:cNvSpPr>
          <p:nvPr>
            <p:ph type="body" sz="quarter" idx="15" hasCustomPrompt="1"/>
          </p:nvPr>
        </p:nvSpPr>
        <p:spPr>
          <a:xfrm>
            <a:off x="1143000" y="5045137"/>
            <a:ext cx="4945182"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167593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371600"/>
            <a:ext cx="4953000" cy="3086100"/>
          </a:xfrm>
          <a:prstGeom prst="rect">
            <a:avLst/>
          </a:prstGeom>
        </p:spPr>
        <p:txBody>
          <a:bodyPr/>
          <a:lstStyle>
            <a:lvl1pPr>
              <a:defRPr sz="2400"/>
            </a:lvl1pPr>
          </a:lstStyle>
          <a:p>
            <a:r>
              <a:rPr lang="en-US" dirty="0"/>
              <a:t>Enter quote here. Do not add additional quote marks in the text. Your quote can be 24pt font or larger depending on space. </a:t>
            </a:r>
            <a:br>
              <a:rPr lang="en-US" dirty="0"/>
            </a:br>
            <a:r>
              <a:rPr lang="en-US" dirty="0"/>
              <a:t>Use the appropriate customer quote slide based on the length </a:t>
            </a:r>
            <a:br>
              <a:rPr lang="en-US" dirty="0"/>
            </a:br>
            <a:r>
              <a:rPr lang="en-US" dirty="0"/>
              <a:t>of your quote.</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Content Placeholder 5">
            <a:extLst>
              <a:ext uri="{FF2B5EF4-FFF2-40B4-BE49-F238E27FC236}">
                <a16:creationId xmlns:a16="http://schemas.microsoft.com/office/drawing/2014/main" id="{8D317426-785A-B35B-F20F-5F8CFC2ACFCC}"/>
              </a:ext>
            </a:extLst>
          </p:cNvPr>
          <p:cNvSpPr>
            <a:spLocks noGrp="1"/>
          </p:cNvSpPr>
          <p:nvPr>
            <p:ph sz="quarter" idx="17" hasCustomPrompt="1"/>
          </p:nvPr>
        </p:nvSpPr>
        <p:spPr>
          <a:xfrm>
            <a:off x="1143000" y="5640388"/>
            <a:ext cx="1666875" cy="569912"/>
          </a:xfrm>
        </p:spPr>
        <p:txBody>
          <a:bodyPr anchor="ctr" anchorCtr="0">
            <a:noAutofit/>
          </a:bodyPr>
          <a:lstStyle>
            <a:lvl1pPr marL="0" indent="0">
              <a:buNone/>
              <a:defRPr sz="1600"/>
            </a:lvl1pPr>
            <a:lvl2pPr marL="228600" indent="0">
              <a:buNone/>
              <a:defRPr/>
            </a:lvl2pPr>
            <a:lvl3pPr marL="231775" indent="0">
              <a:buNone/>
              <a:defRPr/>
            </a:lvl3pPr>
            <a:lvl4pPr marL="685800" indent="0">
              <a:buNone/>
              <a:defRPr/>
            </a:lvl4pPr>
            <a:lvl5pPr marL="685800" indent="0">
              <a:buNone/>
              <a:defRPr/>
            </a:lvl5pPr>
          </a:lstStyle>
          <a:p>
            <a:pPr lvl="0"/>
            <a:r>
              <a:rPr lang="en-US" dirty="0"/>
              <a:t>Insert logo here</a:t>
            </a:r>
          </a:p>
        </p:txBody>
      </p:sp>
      <p:sp>
        <p:nvSpPr>
          <p:cNvPr id="10" name="Text Placeholder 8">
            <a:extLst>
              <a:ext uri="{FF2B5EF4-FFF2-40B4-BE49-F238E27FC236}">
                <a16:creationId xmlns:a16="http://schemas.microsoft.com/office/drawing/2014/main" id="{85C4E74D-91E3-4952-A34C-DA709A7825DB}"/>
              </a:ext>
            </a:extLst>
          </p:cNvPr>
          <p:cNvSpPr>
            <a:spLocks noGrp="1"/>
          </p:cNvSpPr>
          <p:nvPr>
            <p:ph type="body" sz="quarter" idx="14" hasCustomPrompt="1"/>
          </p:nvPr>
        </p:nvSpPr>
        <p:spPr>
          <a:xfrm>
            <a:off x="1143000" y="4622800"/>
            <a:ext cx="4953959" cy="369332"/>
          </a:xfrm>
        </p:spPr>
        <p:txBody>
          <a:bodyPr/>
          <a:lstStyle>
            <a:lvl1pPr marL="0" indent="0">
              <a:buNone/>
              <a:defRPr sz="2000" b="1"/>
            </a:lvl1pPr>
          </a:lstStyle>
          <a:p>
            <a:pPr lvl="0"/>
            <a:r>
              <a:rPr lang="en-US" dirty="0"/>
              <a:t>Quoted Person’s Name</a:t>
            </a:r>
          </a:p>
        </p:txBody>
      </p:sp>
      <p:sp>
        <p:nvSpPr>
          <p:cNvPr id="12" name="Text Placeholder 10">
            <a:extLst>
              <a:ext uri="{FF2B5EF4-FFF2-40B4-BE49-F238E27FC236}">
                <a16:creationId xmlns:a16="http://schemas.microsoft.com/office/drawing/2014/main" id="{CB6591F2-93EA-4086-B446-0BF211EAC6BE}"/>
              </a:ext>
            </a:extLst>
          </p:cNvPr>
          <p:cNvSpPr>
            <a:spLocks noGrp="1"/>
          </p:cNvSpPr>
          <p:nvPr>
            <p:ph type="body" sz="quarter" idx="15" hasCustomPrompt="1"/>
          </p:nvPr>
        </p:nvSpPr>
        <p:spPr>
          <a:xfrm>
            <a:off x="1143000" y="5045137"/>
            <a:ext cx="4945182" cy="341632"/>
          </a:xfrm>
        </p:spPr>
        <p:txBody>
          <a:bodyPr/>
          <a:lstStyle>
            <a:lvl1pPr marL="0" indent="0">
              <a:buNone/>
              <a:defRPr sz="1800"/>
            </a:lvl1pPr>
          </a:lstStyle>
          <a:p>
            <a:pPr lvl="0"/>
            <a:r>
              <a:rPr lang="en-US" dirty="0"/>
              <a:t>Quoted Person’s Job Title, Company Name</a:t>
            </a:r>
          </a:p>
        </p:txBody>
      </p:sp>
    </p:spTree>
    <p:extLst>
      <p:ext uri="{BB962C8B-B14F-4D97-AF65-F5344CB8AC3E}">
        <p14:creationId xmlns:p14="http://schemas.microsoft.com/office/powerpoint/2010/main" val="1946418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hasCustomPrompt="1"/>
          </p:nvPr>
        </p:nvSpPr>
        <p:spPr>
          <a:xfrm>
            <a:off x="420624" y="355127"/>
            <a:ext cx="11428476" cy="638175"/>
          </a:xfrm>
        </p:spPr>
        <p:txBody>
          <a:bodyPr/>
          <a:lstStyle>
            <a:lvl1pPr>
              <a:defRPr/>
            </a:lvl1pPr>
          </a:lstStyle>
          <a:p>
            <a:r>
              <a:rPr lang="en-US" dirty="0"/>
              <a:t>Customer logo wall layout</a:t>
            </a:r>
          </a:p>
        </p:txBody>
      </p:sp>
      <p:sp>
        <p:nvSpPr>
          <p:cNvPr id="12" name="Content Placeholder 7">
            <a:extLst>
              <a:ext uri="{FF2B5EF4-FFF2-40B4-BE49-F238E27FC236}">
                <a16:creationId xmlns:a16="http://schemas.microsoft.com/office/drawing/2014/main" id="{015C08B8-13A9-49D9-8429-1D74691FB3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25C60DB3-039D-48D0-BBBE-D6707EDF3195}"/>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4E251B22-71D8-417A-860B-A9F241BE55F0}"/>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CB8BF785-0CE5-4F20-9877-7E7D82ADD65C}"/>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6" name="Content Placeholder 7">
            <a:extLst>
              <a:ext uri="{FF2B5EF4-FFF2-40B4-BE49-F238E27FC236}">
                <a16:creationId xmlns:a16="http://schemas.microsoft.com/office/drawing/2014/main" id="{00F2C7D5-0C93-479A-82A7-1A69785D1E4E}"/>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7" name="Content Placeholder 7">
            <a:extLst>
              <a:ext uri="{FF2B5EF4-FFF2-40B4-BE49-F238E27FC236}">
                <a16:creationId xmlns:a16="http://schemas.microsoft.com/office/drawing/2014/main" id="{938BF167-4E21-47DD-9F62-F1AAD0F2E99A}"/>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8" name="Content Placeholder 7">
            <a:extLst>
              <a:ext uri="{FF2B5EF4-FFF2-40B4-BE49-F238E27FC236}">
                <a16:creationId xmlns:a16="http://schemas.microsoft.com/office/drawing/2014/main" id="{52E1CDD4-7A51-49E3-A015-3118CFC4F3E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9" name="Content Placeholder 7">
            <a:extLst>
              <a:ext uri="{FF2B5EF4-FFF2-40B4-BE49-F238E27FC236}">
                <a16:creationId xmlns:a16="http://schemas.microsoft.com/office/drawing/2014/main" id="{6D15639F-1211-4224-BE37-0290D3BB0C2E}"/>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109754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B174-8DFF-7AB5-F486-297765C374F7}"/>
              </a:ext>
            </a:extLst>
          </p:cNvPr>
          <p:cNvSpPr>
            <a:spLocks noGrp="1"/>
          </p:cNvSpPr>
          <p:nvPr>
            <p:ph type="title" hasCustomPrompt="1"/>
          </p:nvPr>
        </p:nvSpPr>
        <p:spPr/>
        <p:txBody>
          <a:bodyPr/>
          <a:lstStyle>
            <a:lvl1pPr>
              <a:defRPr/>
            </a:lvl1pPr>
          </a:lstStyle>
          <a:p>
            <a:r>
              <a:rPr lang="en-US" dirty="0"/>
              <a:t>Code layout</a:t>
            </a:r>
          </a:p>
        </p:txBody>
      </p:sp>
      <p:sp>
        <p:nvSpPr>
          <p:cNvPr id="5" name="Content Placeholder 4">
            <a:extLst>
              <a:ext uri="{FF2B5EF4-FFF2-40B4-BE49-F238E27FC236}">
                <a16:creationId xmlns:a16="http://schemas.microsoft.com/office/drawing/2014/main" id="{63EAEE91-C59D-07DA-60E8-8CC9D95E21D1}"/>
              </a:ext>
            </a:extLst>
          </p:cNvPr>
          <p:cNvSpPr>
            <a:spLocks noGrp="1"/>
          </p:cNvSpPr>
          <p:nvPr>
            <p:ph sz="quarter" idx="11" hasCustomPrompt="1"/>
          </p:nvPr>
        </p:nvSpPr>
        <p:spPr>
          <a:xfrm>
            <a:off x="426596" y="1371600"/>
            <a:ext cx="11422504"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585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 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B174-8DFF-7AB5-F486-297765C374F7}"/>
              </a:ext>
            </a:extLst>
          </p:cNvPr>
          <p:cNvSpPr>
            <a:spLocks noGrp="1"/>
          </p:cNvSpPr>
          <p:nvPr>
            <p:ph type="title" hasCustomPrompt="1"/>
          </p:nvPr>
        </p:nvSpPr>
        <p:spPr/>
        <p:txBody>
          <a:bodyPr/>
          <a:lstStyle>
            <a:lvl1pPr>
              <a:defRPr/>
            </a:lvl1pPr>
          </a:lstStyle>
          <a:p>
            <a:r>
              <a:rPr lang="en-US" dirty="0"/>
              <a:t>Two-column code layout</a:t>
            </a:r>
          </a:p>
        </p:txBody>
      </p:sp>
      <p:sp>
        <p:nvSpPr>
          <p:cNvPr id="5" name="Content Placeholder 4">
            <a:extLst>
              <a:ext uri="{FF2B5EF4-FFF2-40B4-BE49-F238E27FC236}">
                <a16:creationId xmlns:a16="http://schemas.microsoft.com/office/drawing/2014/main" id="{63EAEE91-C59D-07DA-60E8-8CC9D95E21D1}"/>
              </a:ext>
            </a:extLst>
          </p:cNvPr>
          <p:cNvSpPr>
            <a:spLocks noGrp="1"/>
          </p:cNvSpPr>
          <p:nvPr>
            <p:ph sz="quarter" idx="11" hasCustomPrompt="1"/>
          </p:nvPr>
        </p:nvSpPr>
        <p:spPr>
          <a:xfrm>
            <a:off x="426596" y="1371600"/>
            <a:ext cx="5540816"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4">
            <a:extLst>
              <a:ext uri="{FF2B5EF4-FFF2-40B4-BE49-F238E27FC236}">
                <a16:creationId xmlns:a16="http://schemas.microsoft.com/office/drawing/2014/main" id="{20C3EBB8-17E1-75C6-AEB6-BDAD88882522}"/>
              </a:ext>
            </a:extLst>
          </p:cNvPr>
          <p:cNvSpPr>
            <a:spLocks noGrp="1"/>
          </p:cNvSpPr>
          <p:nvPr>
            <p:ph sz="quarter" idx="12" hasCustomPrompt="1"/>
          </p:nvPr>
        </p:nvSpPr>
        <p:spPr>
          <a:xfrm>
            <a:off x="6308284" y="1371600"/>
            <a:ext cx="5540816" cy="1508105"/>
          </a:xfrm>
        </p:spPr>
        <p:txBody>
          <a:bodyPr/>
          <a:lstStyle>
            <a:lvl1pPr marL="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2pPr>
            <a:lvl3pPr marL="4572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3pPr>
            <a:lvl4pPr marL="6858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4pPr>
            <a:lvl5pPr marL="914400" indent="0">
              <a:spcAft>
                <a:spcPts val="600"/>
              </a:spcAft>
              <a:buNone/>
              <a:defRPr sz="1600">
                <a:latin typeface="Amazon Ember Mono" panose="020B0509020204020204" pitchFamily="49" charset="0"/>
                <a:ea typeface="Amazon Ember Mono" panose="020B0509020204020204" pitchFamily="49" charset="0"/>
                <a:cs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84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et star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5310-C23D-47DD-AC47-BB87E7EEC1B4}"/>
              </a:ext>
            </a:extLst>
          </p:cNvPr>
          <p:cNvSpPr>
            <a:spLocks noGrp="1"/>
          </p:cNvSpPr>
          <p:nvPr>
            <p:ph type="title" hasCustomPrompt="1"/>
          </p:nvPr>
        </p:nvSpPr>
        <p:spPr/>
        <p:txBody>
          <a:bodyPr/>
          <a:lstStyle>
            <a:lvl1pPr>
              <a:defRPr/>
            </a:lvl1pPr>
          </a:lstStyle>
          <a:p>
            <a:r>
              <a:rPr lang="en-US" dirty="0"/>
              <a:t>Get started</a:t>
            </a:r>
          </a:p>
        </p:txBody>
      </p:sp>
      <p:sp>
        <p:nvSpPr>
          <p:cNvPr id="3" name="Rectangle: Rounded Corners 2">
            <a:extLst>
              <a:ext uri="{FF2B5EF4-FFF2-40B4-BE49-F238E27FC236}">
                <a16:creationId xmlns:a16="http://schemas.microsoft.com/office/drawing/2014/main" id="{9C2051E2-89E7-42F4-8F96-C8FF138B25DE}"/>
              </a:ext>
            </a:extLst>
          </p:cNvPr>
          <p:cNvSpPr>
            <a:spLocks noChangeAspect="1"/>
          </p:cNvSpPr>
          <p:nvPr userDrawn="1"/>
        </p:nvSpPr>
        <p:spPr>
          <a:xfrm>
            <a:off x="829573" y="1799085"/>
            <a:ext cx="3259760" cy="3408182"/>
          </a:xfrm>
          <a:prstGeom prst="roundRect">
            <a:avLst>
              <a:gd name="adj" fmla="val 10990"/>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4" name="Rectangle: Rounded Corners 3">
            <a:extLst>
              <a:ext uri="{FF2B5EF4-FFF2-40B4-BE49-F238E27FC236}">
                <a16:creationId xmlns:a16="http://schemas.microsoft.com/office/drawing/2014/main" id="{40E4AA71-DCED-4395-B8CD-10EE258FEC2E}"/>
              </a:ext>
            </a:extLst>
          </p:cNvPr>
          <p:cNvSpPr>
            <a:spLocks noChangeAspect="1"/>
          </p:cNvSpPr>
          <p:nvPr userDrawn="1"/>
        </p:nvSpPr>
        <p:spPr>
          <a:xfrm>
            <a:off x="4451796" y="1799085"/>
            <a:ext cx="3259760" cy="3408182"/>
          </a:xfrm>
          <a:prstGeom prst="roundRect">
            <a:avLst>
              <a:gd name="adj" fmla="val 9320"/>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5" name="Rectangle: Rounded Corners 4">
            <a:extLst>
              <a:ext uri="{FF2B5EF4-FFF2-40B4-BE49-F238E27FC236}">
                <a16:creationId xmlns:a16="http://schemas.microsoft.com/office/drawing/2014/main" id="{25E96DDC-F13C-4B81-B960-E123F55A355F}"/>
              </a:ext>
            </a:extLst>
          </p:cNvPr>
          <p:cNvSpPr>
            <a:spLocks noChangeAspect="1"/>
          </p:cNvSpPr>
          <p:nvPr userDrawn="1"/>
        </p:nvSpPr>
        <p:spPr>
          <a:xfrm>
            <a:off x="8069454" y="1799085"/>
            <a:ext cx="3259760" cy="3408182"/>
          </a:xfrm>
          <a:prstGeom prst="roundRect">
            <a:avLst>
              <a:gd name="adj" fmla="val 8652"/>
            </a:avLst>
          </a:prstGeom>
          <a:noFill/>
          <a:ln w="38100">
            <a:gradFill>
              <a:gsLst>
                <a:gs pos="0">
                  <a:schemeClr val="accent2"/>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endParaRPr>
          </a:p>
        </p:txBody>
      </p:sp>
      <p:sp>
        <p:nvSpPr>
          <p:cNvPr id="12" name="Picture Placeholder 19">
            <a:extLst>
              <a:ext uri="{FF2B5EF4-FFF2-40B4-BE49-F238E27FC236}">
                <a16:creationId xmlns:a16="http://schemas.microsoft.com/office/drawing/2014/main" id="{7633A5EB-8593-49CA-A350-D21B45CDA0BA}"/>
              </a:ext>
            </a:extLst>
          </p:cNvPr>
          <p:cNvSpPr>
            <a:spLocks noGrp="1"/>
          </p:cNvSpPr>
          <p:nvPr>
            <p:ph type="pic" sz="quarter" idx="17" hasCustomPrompt="1"/>
          </p:nvPr>
        </p:nvSpPr>
        <p:spPr>
          <a:xfrm>
            <a:off x="1381225" y="2290764"/>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3" name="Picture Placeholder 19">
            <a:extLst>
              <a:ext uri="{FF2B5EF4-FFF2-40B4-BE49-F238E27FC236}">
                <a16:creationId xmlns:a16="http://schemas.microsoft.com/office/drawing/2014/main" id="{E4A628D0-0922-43A5-B256-1C8CECF02ACB}"/>
              </a:ext>
            </a:extLst>
          </p:cNvPr>
          <p:cNvSpPr>
            <a:spLocks noGrp="1"/>
          </p:cNvSpPr>
          <p:nvPr>
            <p:ph type="pic" sz="quarter" idx="18" hasCustomPrompt="1"/>
          </p:nvPr>
        </p:nvSpPr>
        <p:spPr>
          <a:xfrm>
            <a:off x="4974870" y="2289952"/>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4" name="Picture Placeholder 19">
            <a:extLst>
              <a:ext uri="{FF2B5EF4-FFF2-40B4-BE49-F238E27FC236}">
                <a16:creationId xmlns:a16="http://schemas.microsoft.com/office/drawing/2014/main" id="{54EFD328-D536-4D61-930F-8B5E2C30986C}"/>
              </a:ext>
            </a:extLst>
          </p:cNvPr>
          <p:cNvSpPr>
            <a:spLocks noGrp="1"/>
          </p:cNvSpPr>
          <p:nvPr>
            <p:ph type="pic" sz="quarter" idx="19" hasCustomPrompt="1"/>
          </p:nvPr>
        </p:nvSpPr>
        <p:spPr>
          <a:xfrm>
            <a:off x="8634501" y="2289952"/>
            <a:ext cx="2194560" cy="1695450"/>
          </a:xfrm>
          <a:prstGeom prst="roundRect">
            <a:avLst>
              <a:gd name="adj" fmla="val 4167"/>
            </a:avLst>
          </a:prstGeom>
        </p:spPr>
        <p:txBody>
          <a:bodyPr anchor="ctr"/>
          <a:lstStyle>
            <a:lvl1pPr marL="0" indent="0" algn="ctr">
              <a:buNone/>
              <a:defRPr sz="1400"/>
            </a:lvl1pPr>
          </a:lstStyle>
          <a:p>
            <a:r>
              <a:rPr lang="en-US" dirty="0"/>
              <a:t>Click icon to add QR code</a:t>
            </a:r>
            <a:br>
              <a:rPr lang="en-US" dirty="0"/>
            </a:br>
            <a:br>
              <a:rPr lang="en-US" dirty="0"/>
            </a:br>
            <a:endParaRPr lang="en-US" dirty="0"/>
          </a:p>
        </p:txBody>
      </p:sp>
      <p:sp>
        <p:nvSpPr>
          <p:cNvPr id="15" name="Text Placeholder 2">
            <a:extLst>
              <a:ext uri="{FF2B5EF4-FFF2-40B4-BE49-F238E27FC236}">
                <a16:creationId xmlns:a16="http://schemas.microsoft.com/office/drawing/2014/main" id="{1181195A-A633-494B-A8A0-14F740257B72}"/>
              </a:ext>
            </a:extLst>
          </p:cNvPr>
          <p:cNvSpPr>
            <a:spLocks noGrp="1"/>
          </p:cNvSpPr>
          <p:nvPr>
            <p:ph type="body" idx="1" hasCustomPrompt="1"/>
          </p:nvPr>
        </p:nvSpPr>
        <p:spPr>
          <a:xfrm>
            <a:off x="862786" y="4293227"/>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
        <p:nvSpPr>
          <p:cNvPr id="16" name="Text Placeholder 2">
            <a:extLst>
              <a:ext uri="{FF2B5EF4-FFF2-40B4-BE49-F238E27FC236}">
                <a16:creationId xmlns:a16="http://schemas.microsoft.com/office/drawing/2014/main" id="{58C3F1C9-3E6D-4C7C-92F7-EE32FE7302B9}"/>
              </a:ext>
            </a:extLst>
          </p:cNvPr>
          <p:cNvSpPr>
            <a:spLocks noGrp="1"/>
          </p:cNvSpPr>
          <p:nvPr>
            <p:ph type="body" idx="20" hasCustomPrompt="1"/>
          </p:nvPr>
        </p:nvSpPr>
        <p:spPr>
          <a:xfrm>
            <a:off x="4522380" y="4293227"/>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
        <p:nvSpPr>
          <p:cNvPr id="17" name="Text Placeholder 2">
            <a:extLst>
              <a:ext uri="{FF2B5EF4-FFF2-40B4-BE49-F238E27FC236}">
                <a16:creationId xmlns:a16="http://schemas.microsoft.com/office/drawing/2014/main" id="{63322AD3-40F1-44AD-89B2-8316E2D6882D}"/>
              </a:ext>
            </a:extLst>
          </p:cNvPr>
          <p:cNvSpPr>
            <a:spLocks noGrp="1"/>
          </p:cNvSpPr>
          <p:nvPr>
            <p:ph type="body" idx="21" hasCustomPrompt="1"/>
          </p:nvPr>
        </p:nvSpPr>
        <p:spPr>
          <a:xfrm>
            <a:off x="8125714" y="4297375"/>
            <a:ext cx="3147240"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Type content here</a:t>
            </a:r>
          </a:p>
        </p:txBody>
      </p:sp>
    </p:spTree>
    <p:extLst>
      <p:ext uri="{BB962C8B-B14F-4D97-AF65-F5344CB8AC3E}">
        <p14:creationId xmlns:p14="http://schemas.microsoft.com/office/powerpoint/2010/main" val="216119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8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04</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dirty="0"/>
              <a:t>Agenda</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03</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486421"/>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02</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05</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617638"/>
            <a:ext cx="1884680" cy="707886"/>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High-level agenda item</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06</a:t>
            </a:r>
          </a:p>
        </p:txBody>
      </p:sp>
    </p:spTree>
    <p:extLst>
      <p:ext uri="{BB962C8B-B14F-4D97-AF65-F5344CB8AC3E}">
        <p14:creationId xmlns:p14="http://schemas.microsoft.com/office/powerpoint/2010/main" val="194476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Tree>
    <p:extLst>
      <p:ext uri="{BB962C8B-B14F-4D97-AF65-F5344CB8AC3E}">
        <p14:creationId xmlns:p14="http://schemas.microsoft.com/office/powerpoint/2010/main" val="298040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blurry image of a colorful background&#10;&#10;Description automatically generated">
            <a:extLst>
              <a:ext uri="{FF2B5EF4-FFF2-40B4-BE49-F238E27FC236}">
                <a16:creationId xmlns:a16="http://schemas.microsoft.com/office/drawing/2014/main" id="{14865877-DA5C-0C56-6CB8-05F3E15C95FB}"/>
              </a:ext>
            </a:extLst>
          </p:cNvPr>
          <p:cNvPicPr>
            <a:picLocks noChangeAspect="1"/>
          </p:cNvPicPr>
          <p:nvPr userDrawn="1"/>
        </p:nvPicPr>
        <p:blipFill rotWithShape="1">
          <a:blip r:embed="rId2"/>
          <a:srcRect t="-1" r="1563" b="1563"/>
          <a:stretch/>
        </p:blipFill>
        <p:spPr>
          <a:xfrm>
            <a:off x="1" y="-1"/>
            <a:ext cx="12192000" cy="6858001"/>
          </a:xfrm>
          <a:prstGeom prst="rect">
            <a:avLst/>
          </a:prstGeom>
        </p:spPr>
      </p:pic>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
        <p:nvSpPr>
          <p:cNvPr id="8" name="Text Placeholder 10">
            <a:extLst>
              <a:ext uri="{FF2B5EF4-FFF2-40B4-BE49-F238E27FC236}">
                <a16:creationId xmlns:a16="http://schemas.microsoft.com/office/drawing/2014/main" id="{5D8F2C03-908A-4494-8E3C-8FABEA3AF7DE}"/>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9" name="Text Placeholder 12">
            <a:extLst>
              <a:ext uri="{FF2B5EF4-FFF2-40B4-BE49-F238E27FC236}">
                <a16:creationId xmlns:a16="http://schemas.microsoft.com/office/drawing/2014/main" id="{C89F2AAE-73B0-4553-997B-38BDFD6F6ECF}"/>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Tree>
    <p:extLst>
      <p:ext uri="{BB962C8B-B14F-4D97-AF65-F5344CB8AC3E}">
        <p14:creationId xmlns:p14="http://schemas.microsoft.com/office/powerpoint/2010/main" val="324077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hank You_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dirty="0">
                <a:solidFill>
                  <a:schemeClr val="tx1"/>
                </a:solidFill>
                <a:latin typeface="+mj-lt"/>
                <a:ea typeface="Amazon Ember Display" panose="020F0603020204020204" pitchFamily="34" charset="0"/>
                <a:cs typeface="Amazon Ember Display" panose="020F0603020204020204" pitchFamily="34" charset="0"/>
              </a:rPr>
              <a:t>Thank you!</a:t>
            </a:r>
          </a:p>
        </p:txBody>
      </p:sp>
      <p:sp>
        <p:nvSpPr>
          <p:cNvPr id="2" name="TextBox 1">
            <a:extLst>
              <a:ext uri="{FF2B5EF4-FFF2-40B4-BE49-F238E27FC236}">
                <a16:creationId xmlns:a16="http://schemas.microsoft.com/office/drawing/2014/main" id="{CB12D1FC-D6F1-F8D9-1A7D-840D19BF30F3}"/>
              </a:ext>
            </a:extLst>
          </p:cNvPr>
          <p:cNvSpPr txBox="1"/>
          <p:nvPr userDrawn="1"/>
        </p:nvSpPr>
        <p:spPr>
          <a:xfrm>
            <a:off x="433635" y="6488495"/>
            <a:ext cx="2849173" cy="27699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Amazon Ember Display"/>
                <a:ea typeface="+mn-ea"/>
                <a:cs typeface="+mn-cs"/>
              </a:rPr>
              <a:t>Amazon Web Services, AWS, the Powered by AWS logo, and all AWS service names used in this slide deck are trademarks of Amazon.com, Inc. or its affiliates.</a:t>
            </a:r>
          </a:p>
        </p:txBody>
      </p:sp>
      <p:sp>
        <p:nvSpPr>
          <p:cNvPr id="4" name="TextBox 3">
            <a:extLst>
              <a:ext uri="{FF2B5EF4-FFF2-40B4-BE49-F238E27FC236}">
                <a16:creationId xmlns:a16="http://schemas.microsoft.com/office/drawing/2014/main" id="{64DC951A-2FFD-5A4C-096D-F9F9392110DC}"/>
              </a:ext>
            </a:extLst>
          </p:cNvPr>
          <p:cNvSpPr txBox="1"/>
          <p:nvPr userDrawn="1"/>
        </p:nvSpPr>
        <p:spPr>
          <a:xfrm>
            <a:off x="330617" y="6392988"/>
            <a:ext cx="2601994"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2"/>
                </a:solidFill>
                <a:effectLst/>
                <a:uLnTx/>
                <a:uFillTx/>
                <a:latin typeface="Amazon Ember Display"/>
                <a:ea typeface="+mn-ea"/>
                <a:cs typeface="+mn-cs"/>
              </a:rPr>
              <a:t>© 2024, Amazon Web Services, Inc. or its affiliates. All rights reserved</a:t>
            </a:r>
          </a:p>
        </p:txBody>
      </p:sp>
      <p:sp>
        <p:nvSpPr>
          <p:cNvPr id="8" name="Text Placeholder 10">
            <a:extLst>
              <a:ext uri="{FF2B5EF4-FFF2-40B4-BE49-F238E27FC236}">
                <a16:creationId xmlns:a16="http://schemas.microsoft.com/office/drawing/2014/main" id="{085A13E1-A54D-45D1-BF75-AB17A9E234FA}"/>
              </a:ext>
            </a:extLst>
          </p:cNvPr>
          <p:cNvSpPr>
            <a:spLocks noGrp="1"/>
          </p:cNvSpPr>
          <p:nvPr>
            <p:ph type="body" sz="quarter" idx="10" hasCustomPrompt="1"/>
          </p:nvPr>
        </p:nvSpPr>
        <p:spPr>
          <a:xfrm>
            <a:off x="431800" y="3453368"/>
            <a:ext cx="3703320" cy="369332"/>
          </a:xfrm>
          <a:prstGeom prst="rect">
            <a:avLst/>
          </a:prstGeom>
        </p:spPr>
        <p:txBody>
          <a:bodyPr anchor="b"/>
          <a:lstStyle>
            <a:lvl1pPr marL="0" indent="0">
              <a:buNone/>
              <a:defRPr sz="2000" b="1"/>
            </a:lvl1pPr>
          </a:lstStyle>
          <a:p>
            <a:pPr lvl="0"/>
            <a:r>
              <a:rPr lang="en-US" dirty="0"/>
              <a:t>Speaker name (pronouns)</a:t>
            </a:r>
          </a:p>
        </p:txBody>
      </p:sp>
      <p:sp>
        <p:nvSpPr>
          <p:cNvPr id="9" name="Text Placeholder 12">
            <a:extLst>
              <a:ext uri="{FF2B5EF4-FFF2-40B4-BE49-F238E27FC236}">
                <a16:creationId xmlns:a16="http://schemas.microsoft.com/office/drawing/2014/main" id="{4F92D30E-C60C-44F7-A554-C9D1F7EACEBE}"/>
              </a:ext>
            </a:extLst>
          </p:cNvPr>
          <p:cNvSpPr>
            <a:spLocks noGrp="1"/>
          </p:cNvSpPr>
          <p:nvPr>
            <p:ph type="body" sz="quarter" idx="11" hasCustomPrompt="1"/>
          </p:nvPr>
        </p:nvSpPr>
        <p:spPr>
          <a:xfrm>
            <a:off x="431800" y="3835400"/>
            <a:ext cx="3703320" cy="1128486"/>
          </a:xfrm>
          <a:prstGeom prst="rect">
            <a:avLst/>
          </a:prstGeom>
        </p:spPr>
        <p:txBody>
          <a:bodyPr>
            <a:noAutofit/>
          </a:bodyPr>
          <a:lstStyle>
            <a:lvl1pPr marL="0" indent="0">
              <a:lnSpc>
                <a:spcPct val="100000"/>
              </a:lnSpc>
              <a:spcAft>
                <a:spcPts val="600"/>
              </a:spcAft>
              <a:buNone/>
              <a:defRPr sz="1800"/>
            </a:lvl1pPr>
          </a:lstStyle>
          <a:p>
            <a:pPr lvl="0"/>
            <a:r>
              <a:rPr lang="en-US" dirty="0"/>
              <a:t>Speaker contact info </a:t>
            </a:r>
            <a:br>
              <a:rPr lang="en-US" dirty="0"/>
            </a:br>
            <a:r>
              <a:rPr lang="en-US" dirty="0"/>
              <a:t>(such as email or socials)</a:t>
            </a:r>
          </a:p>
        </p:txBody>
      </p:sp>
    </p:spTree>
    <p:extLst>
      <p:ext uri="{BB962C8B-B14F-4D97-AF65-F5344CB8AC3E}">
        <p14:creationId xmlns:p14="http://schemas.microsoft.com/office/powerpoint/2010/main" val="287080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1533524"/>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1798617"/>
            <a:ext cx="7785100" cy="4067011"/>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1" i="0" dirty="0">
                <a:latin typeface="+mn-lt"/>
                <a:ea typeface="Amazon Ember Display Medium" panose="020F0603020204020204" pitchFamily="34" charset="0"/>
                <a:cs typeface="Amazon Ember Display Medium" panose="020F0603020204020204" pitchFamily="34" charset="0"/>
              </a:rPr>
              <a:t>They might be included because a previous template’s styles were ported in and are not part of this official template. Please apply appropriate templates to the slides in presentation mode that are using other templates, and then remove the slides that follow after this slide in the master view. </a:t>
            </a:r>
            <a:r>
              <a:rPr lang="en-US" sz="2000" b="0" i="0" dirty="0">
                <a:latin typeface="+mn-lt"/>
                <a:ea typeface="Amazon Ember Display Medium" panose="020F0603020204020204" pitchFamily="34" charset="0"/>
                <a:cs typeface="Amazon Ember Display Medium" panose="020F0603020204020204" pitchFamily="34" charset="0"/>
              </a:rPr>
              <a:t>(Hint: Hover over slide in master view TOC to see which presentation slide includes the layout.)</a:t>
            </a:r>
          </a:p>
        </p:txBody>
      </p:sp>
    </p:spTree>
    <p:extLst>
      <p:ext uri="{BB962C8B-B14F-4D97-AF65-F5344CB8AC3E}">
        <p14:creationId xmlns:p14="http://schemas.microsoft.com/office/powerpoint/2010/main" val="98730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Color set 2 - gradient ">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9DF96F8-C56B-C247-B675-D1FF04C66C4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792" b="1434"/>
          <a:stretch/>
        </p:blipFill>
        <p:spPr>
          <a:xfrm>
            <a:off x="0" y="0"/>
            <a:ext cx="12198096" cy="6861429"/>
          </a:xfrm>
          <a:prstGeom prst="rect">
            <a:avLst/>
          </a:prstGeom>
        </p:spPr>
      </p:pic>
      <p:sp>
        <p:nvSpPr>
          <p:cNvPr id="18" name="Text Placeholder 7">
            <a:extLst>
              <a:ext uri="{FF2B5EF4-FFF2-40B4-BE49-F238E27FC236}">
                <a16:creationId xmlns:a16="http://schemas.microsoft.com/office/drawing/2014/main" id="{34D7701C-3FF2-7F4C-ABF6-317898C84183}"/>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5" name="Title 1">
            <a:extLst>
              <a:ext uri="{FF2B5EF4-FFF2-40B4-BE49-F238E27FC236}">
                <a16:creationId xmlns:a16="http://schemas.microsoft.com/office/drawing/2014/main" id="{DF9E6566-BEE7-0244-9C49-C4C13FC1CFAD}"/>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B2D0C8D8-44B1-7840-8134-EF8AD898169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D352B71-2E2E-BA2E-0FD1-0A85B1D5FACD}"/>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3" name="Picture 2">
            <a:extLst>
              <a:ext uri="{FF2B5EF4-FFF2-40B4-BE49-F238E27FC236}">
                <a16:creationId xmlns:a16="http://schemas.microsoft.com/office/drawing/2014/main" id="{BCEEACDF-DF76-F918-94C4-428FBD1FD4E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144811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2BB9A-80CF-D043-1B06-560104ABC9F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18" name="Text Placeholder 7">
            <a:extLst>
              <a:ext uri="{FF2B5EF4-FFF2-40B4-BE49-F238E27FC236}">
                <a16:creationId xmlns:a16="http://schemas.microsoft.com/office/drawing/2014/main" id="{34D7701C-3FF2-7F4C-ABF6-317898C84183}"/>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5" name="Title 1">
            <a:extLst>
              <a:ext uri="{FF2B5EF4-FFF2-40B4-BE49-F238E27FC236}">
                <a16:creationId xmlns:a16="http://schemas.microsoft.com/office/drawing/2014/main" id="{DF9E6566-BEE7-0244-9C49-C4C13FC1CFAD}"/>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B2D0C8D8-44B1-7840-8134-EF8AD898169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3E9C7E30-E145-4969-93D4-840D4759FBDA}"/>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2" name="Picture 1">
            <a:extLst>
              <a:ext uri="{FF2B5EF4-FFF2-40B4-BE49-F238E27FC236}">
                <a16:creationId xmlns:a16="http://schemas.microsoft.com/office/drawing/2014/main" id="{E9AF5C7D-D1B1-C74D-F424-DD540CE211F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186475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Color set 2 - ba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CC29B-E868-534D-B3C2-5A21A791B86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18" name="Text Placeholder 7">
            <a:extLst>
              <a:ext uri="{FF2B5EF4-FFF2-40B4-BE49-F238E27FC236}">
                <a16:creationId xmlns:a16="http://schemas.microsoft.com/office/drawing/2014/main" id="{34D7701C-3FF2-7F4C-ABF6-317898C84183}"/>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5" name="Title 1">
            <a:extLst>
              <a:ext uri="{FF2B5EF4-FFF2-40B4-BE49-F238E27FC236}">
                <a16:creationId xmlns:a16="http://schemas.microsoft.com/office/drawing/2014/main" id="{DF9E6566-BEE7-0244-9C49-C4C13FC1CFAD}"/>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B2D0C8D8-44B1-7840-8134-EF8AD898169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18D5E645-86E7-4BC8-8CE9-864D97A95254}"/>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2" name="Picture 1">
            <a:extLst>
              <a:ext uri="{FF2B5EF4-FFF2-40B4-BE49-F238E27FC236}">
                <a16:creationId xmlns:a16="http://schemas.microsoft.com/office/drawing/2014/main" id="{AD298DE1-6A20-26BF-88E6-A964184BC23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251420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9061D3-1E90-9C7D-E814-685A25EB7E7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18" name="Text Placeholder 7">
            <a:extLst>
              <a:ext uri="{FF2B5EF4-FFF2-40B4-BE49-F238E27FC236}">
                <a16:creationId xmlns:a16="http://schemas.microsoft.com/office/drawing/2014/main" id="{34D7701C-3FF2-7F4C-ABF6-317898C84183}"/>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5" name="Title 1">
            <a:extLst>
              <a:ext uri="{FF2B5EF4-FFF2-40B4-BE49-F238E27FC236}">
                <a16:creationId xmlns:a16="http://schemas.microsoft.com/office/drawing/2014/main" id="{DF9E6566-BEE7-0244-9C49-C4C13FC1CFAD}"/>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B2D0C8D8-44B1-7840-8134-EF8AD898169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DF4321F-3582-44A0-9351-D59B4AE0AE9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2" name="Picture 1">
            <a:extLst>
              <a:ext uri="{FF2B5EF4-FFF2-40B4-BE49-F238E27FC236}">
                <a16:creationId xmlns:a16="http://schemas.microsoft.com/office/drawing/2014/main" id="{7DBB57B2-4C4A-3445-FE89-636301E7207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195260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Color set 2 - do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282A0A-43C1-F489-0542-C0E24001951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18" name="Text Placeholder 7">
            <a:extLst>
              <a:ext uri="{FF2B5EF4-FFF2-40B4-BE49-F238E27FC236}">
                <a16:creationId xmlns:a16="http://schemas.microsoft.com/office/drawing/2014/main" id="{34D7701C-3FF2-7F4C-ABF6-317898C84183}"/>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5" name="Title 1">
            <a:extLst>
              <a:ext uri="{FF2B5EF4-FFF2-40B4-BE49-F238E27FC236}">
                <a16:creationId xmlns:a16="http://schemas.microsoft.com/office/drawing/2014/main" id="{DF9E6566-BEE7-0244-9C49-C4C13FC1CFAD}"/>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B2D0C8D8-44B1-7840-8134-EF8AD898169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45CD4B63-B34C-413C-9BD5-867A21E7D121}"/>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2" name="Picture 1">
            <a:extLst>
              <a:ext uri="{FF2B5EF4-FFF2-40B4-BE49-F238E27FC236}">
                <a16:creationId xmlns:a16="http://schemas.microsoft.com/office/drawing/2014/main" id="{598E819B-C3AB-B942-2BF2-B1CFF82F85B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38931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4D0CB01D-9D49-4458-B1D5-E312ADFD3363}"/>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sp>
        <p:nvSpPr>
          <p:cNvPr id="2" name="Text Placeholder 7">
            <a:extLst>
              <a:ext uri="{FF2B5EF4-FFF2-40B4-BE49-F238E27FC236}">
                <a16:creationId xmlns:a16="http://schemas.microsoft.com/office/drawing/2014/main" id="{F9F173F5-B2A0-3B04-F296-4CB84B6BE590}"/>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4" name="Picture 3">
            <a:extLst>
              <a:ext uri="{FF2B5EF4-FFF2-40B4-BE49-F238E27FC236}">
                <a16:creationId xmlns:a16="http://schemas.microsoft.com/office/drawing/2014/main" id="{7B790A59-AB56-E16B-CA14-90B3F262A9D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173868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Tree>
    <p:extLst>
      <p:ext uri="{BB962C8B-B14F-4D97-AF65-F5344CB8AC3E}">
        <p14:creationId xmlns:p14="http://schemas.microsoft.com/office/powerpoint/2010/main" val="107143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8C95FFC2-A3DC-4CF7-BF5F-8FB212313E91}"/>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sp>
        <p:nvSpPr>
          <p:cNvPr id="4" name="Text Placeholder 7">
            <a:extLst>
              <a:ext uri="{FF2B5EF4-FFF2-40B4-BE49-F238E27FC236}">
                <a16:creationId xmlns:a16="http://schemas.microsoft.com/office/drawing/2014/main" id="{DD01795A-F28B-D4F0-FE9D-A0E49514A8E3}"/>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2" name="Picture 1">
            <a:extLst>
              <a:ext uri="{FF2B5EF4-FFF2-40B4-BE49-F238E27FC236}">
                <a16:creationId xmlns:a16="http://schemas.microsoft.com/office/drawing/2014/main" id="{3697A333-FEF1-944E-4233-F2CE46EDB86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32246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2C77BEBC-AB25-4F9A-B628-D9D825C6192A}"/>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sp>
        <p:nvSpPr>
          <p:cNvPr id="4" name="Text Placeholder 7">
            <a:extLst>
              <a:ext uri="{FF2B5EF4-FFF2-40B4-BE49-F238E27FC236}">
                <a16:creationId xmlns:a16="http://schemas.microsoft.com/office/drawing/2014/main" id="{4B3594D8-4080-EBF1-8F68-8D585D671D54}"/>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2" name="Picture 1">
            <a:extLst>
              <a:ext uri="{FF2B5EF4-FFF2-40B4-BE49-F238E27FC236}">
                <a16:creationId xmlns:a16="http://schemas.microsoft.com/office/drawing/2014/main" id="{C31156CE-A95C-6F11-7F0B-18E3752E983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153371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490BBDF1-FA8D-45DF-941F-5314B96451C6}"/>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sp>
        <p:nvSpPr>
          <p:cNvPr id="4" name="Text Placeholder 7">
            <a:extLst>
              <a:ext uri="{FF2B5EF4-FFF2-40B4-BE49-F238E27FC236}">
                <a16:creationId xmlns:a16="http://schemas.microsoft.com/office/drawing/2014/main" id="{FD618B04-CF31-8D1F-CE8C-7406507FD888}"/>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2" name="Picture 1">
            <a:extLst>
              <a:ext uri="{FF2B5EF4-FFF2-40B4-BE49-F238E27FC236}">
                <a16:creationId xmlns:a16="http://schemas.microsoft.com/office/drawing/2014/main" id="{A9B02ED3-68AA-4D0E-30C0-4B5DDC90CD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419737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7F3F45C4-CCAC-44AC-84F3-CF299C35E0DD}"/>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sp>
        <p:nvSpPr>
          <p:cNvPr id="4" name="Text Placeholder 7">
            <a:extLst>
              <a:ext uri="{FF2B5EF4-FFF2-40B4-BE49-F238E27FC236}">
                <a16:creationId xmlns:a16="http://schemas.microsoft.com/office/drawing/2014/main" id="{DD1C6BF5-DF4F-91E9-71A6-35DAD33253CC}"/>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2" name="Picture 1">
            <a:extLst>
              <a:ext uri="{FF2B5EF4-FFF2-40B4-BE49-F238E27FC236}">
                <a16:creationId xmlns:a16="http://schemas.microsoft.com/office/drawing/2014/main" id="{D98C4D83-ADCB-025D-D288-E63DB5E18C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15824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855E2373-63C9-4A17-88F7-106C89A1E693}"/>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sp>
        <p:nvSpPr>
          <p:cNvPr id="4" name="Text Placeholder 7">
            <a:extLst>
              <a:ext uri="{FF2B5EF4-FFF2-40B4-BE49-F238E27FC236}">
                <a16:creationId xmlns:a16="http://schemas.microsoft.com/office/drawing/2014/main" id="{89DAB93C-C316-2E3D-3E23-FCA132256928}"/>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2" name="Picture 1">
            <a:extLst>
              <a:ext uri="{FF2B5EF4-FFF2-40B4-BE49-F238E27FC236}">
                <a16:creationId xmlns:a16="http://schemas.microsoft.com/office/drawing/2014/main" id="{DD382F01-33AC-191D-2715-CAA0EC0065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305606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87A03726-C126-428C-B263-0C2BE7B9F232}"/>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sp>
        <p:nvSpPr>
          <p:cNvPr id="4" name="Text Placeholder 7">
            <a:extLst>
              <a:ext uri="{FF2B5EF4-FFF2-40B4-BE49-F238E27FC236}">
                <a16:creationId xmlns:a16="http://schemas.microsoft.com/office/drawing/2014/main" id="{14A3FEF3-C3DB-94E9-2EDD-1D5EA585D559}"/>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2" name="Picture 1">
            <a:extLst>
              <a:ext uri="{FF2B5EF4-FFF2-40B4-BE49-F238E27FC236}">
                <a16:creationId xmlns:a16="http://schemas.microsoft.com/office/drawing/2014/main" id="{7CD0F015-6B97-9620-F970-0875CDE4813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371439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D185C1B9-3FCD-4CC4-8B6E-CB51BF4C14F6}"/>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sp>
        <p:nvSpPr>
          <p:cNvPr id="4" name="Text Placeholder 7">
            <a:extLst>
              <a:ext uri="{FF2B5EF4-FFF2-40B4-BE49-F238E27FC236}">
                <a16:creationId xmlns:a16="http://schemas.microsoft.com/office/drawing/2014/main" id="{C51647B3-7F5D-2969-7CC5-45BD66E1EDEC}"/>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2" name="Picture 1">
            <a:extLst>
              <a:ext uri="{FF2B5EF4-FFF2-40B4-BE49-F238E27FC236}">
                <a16:creationId xmlns:a16="http://schemas.microsoft.com/office/drawing/2014/main" id="{83B076EE-1CC2-F6FB-02EE-38612547EA8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208013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1"/>
            <a:ext cx="12198096" cy="6865004"/>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15C9C217-B7F4-49A0-B87E-31FD2DD5C3A6}"/>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2025</a:t>
            </a:fld>
            <a:r>
              <a:rPr lang="en-US" sz="600" dirty="0">
                <a:solidFill>
                  <a:schemeClr val="tx1"/>
                </a:solidFill>
              </a:rPr>
              <a:t>, Amazon Web Services, Inc. or its affiliates. All rights reserved. </a:t>
            </a:r>
          </a:p>
        </p:txBody>
      </p:sp>
      <p:sp>
        <p:nvSpPr>
          <p:cNvPr id="4" name="Text Placeholder 7">
            <a:extLst>
              <a:ext uri="{FF2B5EF4-FFF2-40B4-BE49-F238E27FC236}">
                <a16:creationId xmlns:a16="http://schemas.microsoft.com/office/drawing/2014/main" id="{E93B9720-1E09-9DF3-C151-01A6948C6BF7}"/>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2" name="Picture 1">
            <a:extLst>
              <a:ext uri="{FF2B5EF4-FFF2-40B4-BE49-F238E27FC236}">
                <a16:creationId xmlns:a16="http://schemas.microsoft.com/office/drawing/2014/main" id="{E7C1F49C-B9FC-E0CB-8FEC-0843927F826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5602" y="551565"/>
            <a:ext cx="1003173" cy="599904"/>
          </a:xfrm>
          <a:prstGeom prst="rect">
            <a:avLst/>
          </a:prstGeom>
        </p:spPr>
      </p:pic>
    </p:spTree>
    <p:extLst>
      <p:ext uri="{BB962C8B-B14F-4D97-AF65-F5344CB8AC3E}">
        <p14:creationId xmlns:p14="http://schemas.microsoft.com/office/powerpoint/2010/main" val="381651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6790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3372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Tree>
    <p:extLst>
      <p:ext uri="{BB962C8B-B14F-4D97-AF65-F5344CB8AC3E}">
        <p14:creationId xmlns:p14="http://schemas.microsoft.com/office/powerpoint/2010/main" val="361008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966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 Color set 2 - gradient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C4F1F-9009-D7F9-3BCB-3463232DBE2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3574"/>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D48539BE-9F74-4507-AB3B-4C0EBECE801F}"/>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3" name="Picture 2">
            <a:extLst>
              <a:ext uri="{FF2B5EF4-FFF2-40B4-BE49-F238E27FC236}">
                <a16:creationId xmlns:a16="http://schemas.microsoft.com/office/drawing/2014/main" id="{E4172802-082A-C381-0E5F-FCD802D50E5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345396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 Color set 2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7E270A-8FB2-DAD7-6752-778AC6223C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9F50E183-8B7A-471C-8667-B9BEECFE8E8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5" name="Picture 4">
            <a:extLst>
              <a:ext uri="{FF2B5EF4-FFF2-40B4-BE49-F238E27FC236}">
                <a16:creationId xmlns:a16="http://schemas.microsoft.com/office/drawing/2014/main" id="{76640086-F2F4-423E-05F8-06D319FE807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119692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 Color set 2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DB2550-3A84-3E73-4D39-C4431B7E2B7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0A890638-7FC0-41F4-8E83-D638602256A7}"/>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3" name="Picture 2">
            <a:extLst>
              <a:ext uri="{FF2B5EF4-FFF2-40B4-BE49-F238E27FC236}">
                <a16:creationId xmlns:a16="http://schemas.microsoft.com/office/drawing/2014/main" id="{8D7AEF5F-1EE8-94EC-800B-DE949D13C98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178631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Color set 2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02105-7C1A-D96D-5A16-E28992D284F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284AE34F-1D59-4656-9107-54EE9515CB78}"/>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sp>
        <p:nvSpPr>
          <p:cNvPr id="5" name="Title 1">
            <a:extLst>
              <a:ext uri="{FF2B5EF4-FFF2-40B4-BE49-F238E27FC236}">
                <a16:creationId xmlns:a16="http://schemas.microsoft.com/office/drawing/2014/main" id="{5D9BDFED-66EC-3278-4CEB-834036A04B95}"/>
              </a:ext>
            </a:extLst>
          </p:cNvPr>
          <p:cNvSpPr>
            <a:spLocks noGrp="1"/>
          </p:cNvSpPr>
          <p:nvPr>
            <p:ph type="title" hasCustomPrompt="1"/>
          </p:nvPr>
        </p:nvSpPr>
        <p:spPr>
          <a:xfrm>
            <a:off x="609600" y="914401"/>
            <a:ext cx="8474765" cy="535531"/>
          </a:xfrm>
        </p:spPr>
        <p:txBody>
          <a:bodyPr/>
          <a:lstStyle>
            <a:lvl1pPr>
              <a:defRPr>
                <a:solidFill>
                  <a:schemeClr val="tx1"/>
                </a:solidFill>
              </a:defRPr>
            </a:lvl1pPr>
          </a:lstStyle>
          <a:p>
            <a:r>
              <a:rPr lang="en-US" dirty="0"/>
              <a:t>Title only layout with art</a:t>
            </a:r>
          </a:p>
        </p:txBody>
      </p:sp>
      <p:pic>
        <p:nvPicPr>
          <p:cNvPr id="2" name="Picture 1">
            <a:extLst>
              <a:ext uri="{FF2B5EF4-FFF2-40B4-BE49-F238E27FC236}">
                <a16:creationId xmlns:a16="http://schemas.microsoft.com/office/drawing/2014/main" id="{8A3E6331-DDB9-3082-F2A9-298F6B07641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209252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 Color set 2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723CC-000F-F739-238A-DCEBE1F34E5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611A7CAE-C7B8-4F8E-9C35-5B6643D45ADB}"/>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3" name="Picture 2">
            <a:extLst>
              <a:ext uri="{FF2B5EF4-FFF2-40B4-BE49-F238E27FC236}">
                <a16:creationId xmlns:a16="http://schemas.microsoft.com/office/drawing/2014/main" id="{E55E80EA-03F4-09DD-7744-4F3FC93E62E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191721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4" cy="6868583"/>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570D6EF3-2092-47AA-B987-26A756DDF4FD}"/>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5" name="Picture 4">
            <a:extLst>
              <a:ext uri="{FF2B5EF4-FFF2-40B4-BE49-F238E27FC236}">
                <a16:creationId xmlns:a16="http://schemas.microsoft.com/office/drawing/2014/main" id="{00450D29-39A0-ACA3-A5F2-A4C5A1B9C24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350991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4"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3FB57696-F6B2-4DDB-844A-87D1A59FFFB5}"/>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5" name="Picture 4">
            <a:extLst>
              <a:ext uri="{FF2B5EF4-FFF2-40B4-BE49-F238E27FC236}">
                <a16:creationId xmlns:a16="http://schemas.microsoft.com/office/drawing/2014/main" id="{4FD44EFC-ACAE-DE70-6DE9-D9B82AC68AB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224762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 y="0"/>
            <a:ext cx="12198092"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BDCCE1F1-D166-4924-AB6F-3A1997FFD26B}"/>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5" name="Picture 4">
            <a:extLst>
              <a:ext uri="{FF2B5EF4-FFF2-40B4-BE49-F238E27FC236}">
                <a16:creationId xmlns:a16="http://schemas.microsoft.com/office/drawing/2014/main" id="{10AAEB5D-1F49-9E77-80BA-904DEB2D1D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8780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E481FB90-7FB3-4C60-A899-F0ABC44ECC1B}"/>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5" name="Picture 4">
            <a:extLst>
              <a:ext uri="{FF2B5EF4-FFF2-40B4-BE49-F238E27FC236}">
                <a16:creationId xmlns:a16="http://schemas.microsoft.com/office/drawing/2014/main" id="{FA801689-9F26-6722-B673-CF97B9E0A4D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33108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51130"/>
            <a:ext cx="11416450" cy="338554"/>
          </a:xfrm>
        </p:spPr>
        <p:txBody>
          <a:bodyPr/>
          <a:lstStyle>
            <a:lvl1pPr marL="0" indent="0">
              <a:lnSpc>
                <a:spcPct val="100000"/>
              </a:lnSpc>
              <a:spcAft>
                <a:spcPts val="1200"/>
              </a:spcAft>
              <a:buNone/>
              <a:defRPr sz="1600" b="1" cap="all" spc="4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93435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 y="0"/>
            <a:ext cx="12198091"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82B95343-8B40-4A54-A620-A5B804A4893B}"/>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5" name="Picture 4">
            <a:extLst>
              <a:ext uri="{FF2B5EF4-FFF2-40B4-BE49-F238E27FC236}">
                <a16:creationId xmlns:a16="http://schemas.microsoft.com/office/drawing/2014/main" id="{14CFFD76-2063-CED2-4174-13CB7449D75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125413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 y="0"/>
            <a:ext cx="12198091"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E7F1D21B-0BB0-4289-B343-2DEDA6B54BBD}"/>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5" name="Picture 4">
            <a:extLst>
              <a:ext uri="{FF2B5EF4-FFF2-40B4-BE49-F238E27FC236}">
                <a16:creationId xmlns:a16="http://schemas.microsoft.com/office/drawing/2014/main" id="{773ACADF-39F3-B368-DDB4-685D89E53CC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68812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75B6898A-3348-4D44-BF18-1BF99B25DA1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5" name="Picture 4">
            <a:extLst>
              <a:ext uri="{FF2B5EF4-FFF2-40B4-BE49-F238E27FC236}">
                <a16:creationId xmlns:a16="http://schemas.microsoft.com/office/drawing/2014/main" id="{FD1C892C-751A-1A44-F774-0B245AF1ADD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308923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 y="0"/>
            <a:ext cx="12198089"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5ADE1249-D8B0-45F5-81B3-1284D73D3A44}"/>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5" name="Picture 4">
            <a:extLst>
              <a:ext uri="{FF2B5EF4-FFF2-40B4-BE49-F238E27FC236}">
                <a16:creationId xmlns:a16="http://schemas.microsoft.com/office/drawing/2014/main" id="{7E13D968-5750-58D3-9E0F-C74F0BC7CE5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347768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 y="0"/>
            <a:ext cx="12198087" cy="6868579"/>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7" name="TextBox 6">
            <a:extLst>
              <a:ext uri="{FF2B5EF4-FFF2-40B4-BE49-F238E27FC236}">
                <a16:creationId xmlns:a16="http://schemas.microsoft.com/office/drawing/2014/main" id="{A3F25745-8889-4F0F-8211-68B6BEFA0AA4}"/>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2025</a:t>
            </a:fld>
            <a:r>
              <a:rPr lang="en-US" sz="600" dirty="0">
                <a:solidFill>
                  <a:schemeClr val="tx1"/>
                </a:solidFill>
              </a:rPr>
              <a:t>, Amazon Web Services, Inc. or its affiliates. All rights reserved. </a:t>
            </a:r>
          </a:p>
        </p:txBody>
      </p:sp>
      <p:pic>
        <p:nvPicPr>
          <p:cNvPr id="5" name="Picture 4">
            <a:extLst>
              <a:ext uri="{FF2B5EF4-FFF2-40B4-BE49-F238E27FC236}">
                <a16:creationId xmlns:a16="http://schemas.microsoft.com/office/drawing/2014/main" id="{DFA64DBE-3217-52CA-F644-13AAC5B1347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245526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8131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406E-49D4-4042-B360-7083D5E4FCA5}"/>
              </a:ext>
            </a:extLst>
          </p:cNvPr>
          <p:cNvSpPr>
            <a:spLocks noGrp="1"/>
          </p:cNvSpPr>
          <p:nvPr>
            <p:ph type="title" hasCustomPrompt="1"/>
          </p:nvPr>
        </p:nvSpPr>
        <p:spPr>
          <a:xfrm>
            <a:off x="609600" y="-649830"/>
            <a:ext cx="10972800" cy="535531"/>
          </a:xfrm>
        </p:spPr>
        <p:txBody>
          <a:bodyPr/>
          <a:lstStyle>
            <a:lvl1pPr>
              <a:defRPr>
                <a:solidFill>
                  <a:schemeClr val="bg2"/>
                </a:solidFill>
              </a:defRPr>
            </a:lvl1pPr>
          </a:lstStyle>
          <a:p>
            <a:r>
              <a:rPr lang="en-US" dirty="0"/>
              <a:t>Enter unique title of slide for accessibility</a:t>
            </a:r>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3026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5883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5739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53660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2.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3.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63" Type="http://schemas.openxmlformats.org/officeDocument/2006/relationships/slideLayout" Target="../slideLayouts/slideLayout126.xml"/><Relationship Id="rId68" Type="http://schemas.openxmlformats.org/officeDocument/2006/relationships/slideLayout" Target="../slideLayouts/slideLayout131.xml"/><Relationship Id="rId84" Type="http://schemas.openxmlformats.org/officeDocument/2006/relationships/slideLayout" Target="../slideLayouts/slideLayout147.xml"/><Relationship Id="rId89" Type="http://schemas.openxmlformats.org/officeDocument/2006/relationships/slideLayout" Target="../slideLayouts/slideLayout152.xml"/><Relationship Id="rId16" Type="http://schemas.openxmlformats.org/officeDocument/2006/relationships/slideLayout" Target="../slideLayouts/slideLayout79.xml"/><Relationship Id="rId11" Type="http://schemas.openxmlformats.org/officeDocument/2006/relationships/slideLayout" Target="../slideLayouts/slideLayout74.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74" Type="http://schemas.openxmlformats.org/officeDocument/2006/relationships/slideLayout" Target="../slideLayouts/slideLayout137.xml"/><Relationship Id="rId79" Type="http://schemas.openxmlformats.org/officeDocument/2006/relationships/slideLayout" Target="../slideLayouts/slideLayout142.xml"/><Relationship Id="rId5" Type="http://schemas.openxmlformats.org/officeDocument/2006/relationships/slideLayout" Target="../slideLayouts/slideLayout68.xml"/><Relationship Id="rId90" Type="http://schemas.openxmlformats.org/officeDocument/2006/relationships/theme" Target="../theme/theme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slideLayout" Target="../slideLayouts/slideLayout127.xml"/><Relationship Id="rId69" Type="http://schemas.openxmlformats.org/officeDocument/2006/relationships/slideLayout" Target="../slideLayouts/slideLayout132.xml"/><Relationship Id="rId77" Type="http://schemas.openxmlformats.org/officeDocument/2006/relationships/slideLayout" Target="../slideLayouts/slideLayout140.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72" Type="http://schemas.openxmlformats.org/officeDocument/2006/relationships/slideLayout" Target="../slideLayouts/slideLayout135.xml"/><Relationship Id="rId80" Type="http://schemas.openxmlformats.org/officeDocument/2006/relationships/slideLayout" Target="../slideLayouts/slideLayout143.xml"/><Relationship Id="rId85" Type="http://schemas.openxmlformats.org/officeDocument/2006/relationships/slideLayout" Target="../slideLayouts/slideLayout148.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67" Type="http://schemas.openxmlformats.org/officeDocument/2006/relationships/slideLayout" Target="../slideLayouts/slideLayout130.xml"/><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slideLayout" Target="../slideLayouts/slideLayout125.xml"/><Relationship Id="rId70" Type="http://schemas.openxmlformats.org/officeDocument/2006/relationships/slideLayout" Target="../slideLayouts/slideLayout133.xml"/><Relationship Id="rId75" Type="http://schemas.openxmlformats.org/officeDocument/2006/relationships/slideLayout" Target="../slideLayouts/slideLayout138.xml"/><Relationship Id="rId83" Type="http://schemas.openxmlformats.org/officeDocument/2006/relationships/slideLayout" Target="../slideLayouts/slideLayout146.xml"/><Relationship Id="rId88" Type="http://schemas.openxmlformats.org/officeDocument/2006/relationships/slideLayout" Target="../slideLayouts/slideLayout151.xml"/><Relationship Id="rId91" Type="http://schemas.openxmlformats.org/officeDocument/2006/relationships/image" Target="../media/image13.emf"/><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slideLayout" Target="../slideLayouts/slideLayout128.xml"/><Relationship Id="rId73" Type="http://schemas.openxmlformats.org/officeDocument/2006/relationships/slideLayout" Target="../slideLayouts/slideLayout136.xml"/><Relationship Id="rId78" Type="http://schemas.openxmlformats.org/officeDocument/2006/relationships/slideLayout" Target="../slideLayouts/slideLayout141.xml"/><Relationship Id="rId81" Type="http://schemas.openxmlformats.org/officeDocument/2006/relationships/slideLayout" Target="../slideLayouts/slideLayout144.xml"/><Relationship Id="rId86" Type="http://schemas.openxmlformats.org/officeDocument/2006/relationships/slideLayout" Target="../slideLayouts/slideLayout149.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 Id="rId34" Type="http://schemas.openxmlformats.org/officeDocument/2006/relationships/slideLayout" Target="../slideLayouts/slideLayout97.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76" Type="http://schemas.openxmlformats.org/officeDocument/2006/relationships/slideLayout" Target="../slideLayouts/slideLayout139.xml"/><Relationship Id="rId7" Type="http://schemas.openxmlformats.org/officeDocument/2006/relationships/slideLayout" Target="../slideLayouts/slideLayout70.xml"/><Relationship Id="rId71" Type="http://schemas.openxmlformats.org/officeDocument/2006/relationships/slideLayout" Target="../slideLayouts/slideLayout134.xml"/><Relationship Id="rId2" Type="http://schemas.openxmlformats.org/officeDocument/2006/relationships/slideLayout" Target="../slideLayouts/slideLayout65.xml"/><Relationship Id="rId29" Type="http://schemas.openxmlformats.org/officeDocument/2006/relationships/slideLayout" Target="../slideLayouts/slideLayout92.xml"/><Relationship Id="rId24" Type="http://schemas.openxmlformats.org/officeDocument/2006/relationships/slideLayout" Target="../slideLayouts/slideLayout87.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66" Type="http://schemas.openxmlformats.org/officeDocument/2006/relationships/slideLayout" Target="../slideLayouts/slideLayout129.xml"/><Relationship Id="rId87" Type="http://schemas.openxmlformats.org/officeDocument/2006/relationships/slideLayout" Target="../slideLayouts/slideLayout150.xml"/><Relationship Id="rId61" Type="http://schemas.openxmlformats.org/officeDocument/2006/relationships/slideLayout" Target="../slideLayouts/slideLayout124.xml"/><Relationship Id="rId82" Type="http://schemas.openxmlformats.org/officeDocument/2006/relationships/slideLayout" Target="../slideLayouts/slideLayout145.xml"/><Relationship Id="rId19"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slideLayout" Target="../slideLayouts/slideLayout191.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42" Type="http://schemas.openxmlformats.org/officeDocument/2006/relationships/slideLayout" Target="../slideLayouts/slideLayout194.xml"/><Relationship Id="rId47" Type="http://schemas.openxmlformats.org/officeDocument/2006/relationships/slideLayout" Target="../slideLayouts/slideLayout199.xml"/><Relationship Id="rId50" Type="http://schemas.openxmlformats.org/officeDocument/2006/relationships/slideLayout" Target="../slideLayouts/slideLayout202.xml"/><Relationship Id="rId7" Type="http://schemas.openxmlformats.org/officeDocument/2006/relationships/slideLayout" Target="../slideLayouts/slideLayout15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9" Type="http://schemas.openxmlformats.org/officeDocument/2006/relationships/slideLayout" Target="../slideLayouts/slideLayout181.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slideLayout" Target="../slideLayouts/slideLayout192.xml"/><Relationship Id="rId45" Type="http://schemas.openxmlformats.org/officeDocument/2006/relationships/slideLayout" Target="../slideLayouts/slideLayout197.xml"/><Relationship Id="rId53" Type="http://schemas.openxmlformats.org/officeDocument/2006/relationships/image" Target="../media/image37.png"/><Relationship Id="rId5" Type="http://schemas.openxmlformats.org/officeDocument/2006/relationships/slideLayout" Target="../slideLayouts/slideLayout15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4" Type="http://schemas.openxmlformats.org/officeDocument/2006/relationships/slideLayout" Target="../slideLayouts/slideLayout196.xml"/><Relationship Id="rId52" Type="http://schemas.openxmlformats.org/officeDocument/2006/relationships/theme" Target="../theme/theme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43" Type="http://schemas.openxmlformats.org/officeDocument/2006/relationships/slideLayout" Target="../slideLayouts/slideLayout195.xml"/><Relationship Id="rId48" Type="http://schemas.openxmlformats.org/officeDocument/2006/relationships/slideLayout" Target="../slideLayouts/slideLayout200.xml"/><Relationship Id="rId8" Type="http://schemas.openxmlformats.org/officeDocument/2006/relationships/slideLayout" Target="../slideLayouts/slideLayout160.xml"/><Relationship Id="rId51" Type="http://schemas.openxmlformats.org/officeDocument/2006/relationships/slideLayout" Target="../slideLayouts/slideLayout203.xml"/><Relationship Id="rId3" Type="http://schemas.openxmlformats.org/officeDocument/2006/relationships/slideLayout" Target="../slideLayouts/slideLayout155.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 Id="rId46" Type="http://schemas.openxmlformats.org/officeDocument/2006/relationships/slideLayout" Target="../slideLayouts/slideLayout198.xml"/><Relationship Id="rId20" Type="http://schemas.openxmlformats.org/officeDocument/2006/relationships/slideLayout" Target="../slideLayouts/slideLayout172.xml"/><Relationship Id="rId41" Type="http://schemas.openxmlformats.org/officeDocument/2006/relationships/slideLayout" Target="../slideLayouts/slideLayout193.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49" Type="http://schemas.openxmlformats.org/officeDocument/2006/relationships/slideLayout" Target="../slideLayouts/slideLayout2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theme" Target="../theme/theme4.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theme" Target="../theme/theme5.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62.xml"/><Relationship Id="rId21" Type="http://schemas.openxmlformats.org/officeDocument/2006/relationships/slideLayout" Target="../slideLayouts/slideLayout257.xml"/><Relationship Id="rId42" Type="http://schemas.openxmlformats.org/officeDocument/2006/relationships/slideLayout" Target="../slideLayouts/slideLayout278.xml"/><Relationship Id="rId47" Type="http://schemas.openxmlformats.org/officeDocument/2006/relationships/slideLayout" Target="../slideLayouts/slideLayout283.xml"/><Relationship Id="rId63" Type="http://schemas.openxmlformats.org/officeDocument/2006/relationships/slideLayout" Target="../slideLayouts/slideLayout299.xml"/><Relationship Id="rId68" Type="http://schemas.openxmlformats.org/officeDocument/2006/relationships/image" Target="../media/image1.jpeg"/><Relationship Id="rId7" Type="http://schemas.openxmlformats.org/officeDocument/2006/relationships/slideLayout" Target="../slideLayouts/slideLayout24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9" Type="http://schemas.openxmlformats.org/officeDocument/2006/relationships/slideLayout" Target="../slideLayouts/slideLayout265.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slideLayout" Target="../slideLayouts/slideLayout273.xml"/><Relationship Id="rId40" Type="http://schemas.openxmlformats.org/officeDocument/2006/relationships/slideLayout" Target="../slideLayouts/slideLayout276.xml"/><Relationship Id="rId45" Type="http://schemas.openxmlformats.org/officeDocument/2006/relationships/slideLayout" Target="../slideLayouts/slideLayout281.xml"/><Relationship Id="rId53" Type="http://schemas.openxmlformats.org/officeDocument/2006/relationships/slideLayout" Target="../slideLayouts/slideLayout289.xml"/><Relationship Id="rId58" Type="http://schemas.openxmlformats.org/officeDocument/2006/relationships/slideLayout" Target="../slideLayouts/slideLayout294.xml"/><Relationship Id="rId66" Type="http://schemas.openxmlformats.org/officeDocument/2006/relationships/slideLayout" Target="../slideLayouts/slideLayout302.xml"/><Relationship Id="rId5" Type="http://schemas.openxmlformats.org/officeDocument/2006/relationships/slideLayout" Target="../slideLayouts/slideLayout241.xml"/><Relationship Id="rId61" Type="http://schemas.openxmlformats.org/officeDocument/2006/relationships/slideLayout" Target="../slideLayouts/slideLayout297.xml"/><Relationship Id="rId19" Type="http://schemas.openxmlformats.org/officeDocument/2006/relationships/slideLayout" Target="../slideLayouts/slideLayout25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43" Type="http://schemas.openxmlformats.org/officeDocument/2006/relationships/slideLayout" Target="../slideLayouts/slideLayout279.xml"/><Relationship Id="rId48" Type="http://schemas.openxmlformats.org/officeDocument/2006/relationships/slideLayout" Target="../slideLayouts/slideLayout284.xml"/><Relationship Id="rId56" Type="http://schemas.openxmlformats.org/officeDocument/2006/relationships/slideLayout" Target="../slideLayouts/slideLayout292.xml"/><Relationship Id="rId64" Type="http://schemas.openxmlformats.org/officeDocument/2006/relationships/slideLayout" Target="../slideLayouts/slideLayout300.xml"/><Relationship Id="rId69" Type="http://schemas.openxmlformats.org/officeDocument/2006/relationships/image" Target="../media/image2.png"/><Relationship Id="rId8" Type="http://schemas.openxmlformats.org/officeDocument/2006/relationships/slideLayout" Target="../slideLayouts/slideLayout244.xml"/><Relationship Id="rId51" Type="http://schemas.openxmlformats.org/officeDocument/2006/relationships/slideLayout" Target="../slideLayouts/slideLayout287.xml"/><Relationship Id="rId3" Type="http://schemas.openxmlformats.org/officeDocument/2006/relationships/slideLayout" Target="../slideLayouts/slideLayout239.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38" Type="http://schemas.openxmlformats.org/officeDocument/2006/relationships/slideLayout" Target="../slideLayouts/slideLayout274.xml"/><Relationship Id="rId46" Type="http://schemas.openxmlformats.org/officeDocument/2006/relationships/slideLayout" Target="../slideLayouts/slideLayout282.xml"/><Relationship Id="rId59" Type="http://schemas.openxmlformats.org/officeDocument/2006/relationships/slideLayout" Target="../slideLayouts/slideLayout295.xml"/><Relationship Id="rId67" Type="http://schemas.openxmlformats.org/officeDocument/2006/relationships/theme" Target="../theme/theme6.xml"/><Relationship Id="rId20" Type="http://schemas.openxmlformats.org/officeDocument/2006/relationships/slideLayout" Target="../slideLayouts/slideLayout256.xml"/><Relationship Id="rId41" Type="http://schemas.openxmlformats.org/officeDocument/2006/relationships/slideLayout" Target="../slideLayouts/slideLayout277.xml"/><Relationship Id="rId54" Type="http://schemas.openxmlformats.org/officeDocument/2006/relationships/slideLayout" Target="../slideLayouts/slideLayout290.xml"/><Relationship Id="rId62" Type="http://schemas.openxmlformats.org/officeDocument/2006/relationships/slideLayout" Target="../slideLayouts/slideLayout298.xml"/><Relationship Id="rId70" Type="http://schemas.openxmlformats.org/officeDocument/2006/relationships/image" Target="../media/image3.svg"/><Relationship Id="rId1" Type="http://schemas.openxmlformats.org/officeDocument/2006/relationships/slideLayout" Target="../slideLayouts/slideLayout237.xml"/><Relationship Id="rId6" Type="http://schemas.openxmlformats.org/officeDocument/2006/relationships/slideLayout" Target="../slideLayouts/slideLayout242.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49" Type="http://schemas.openxmlformats.org/officeDocument/2006/relationships/slideLayout" Target="../slideLayouts/slideLayout285.xml"/><Relationship Id="rId57" Type="http://schemas.openxmlformats.org/officeDocument/2006/relationships/slideLayout" Target="../slideLayouts/slideLayout293.xml"/><Relationship Id="rId10" Type="http://schemas.openxmlformats.org/officeDocument/2006/relationships/slideLayout" Target="../slideLayouts/slideLayout246.xml"/><Relationship Id="rId31" Type="http://schemas.openxmlformats.org/officeDocument/2006/relationships/slideLayout" Target="../slideLayouts/slideLayout267.xml"/><Relationship Id="rId44" Type="http://schemas.openxmlformats.org/officeDocument/2006/relationships/slideLayout" Target="../slideLayouts/slideLayout280.xml"/><Relationship Id="rId52" Type="http://schemas.openxmlformats.org/officeDocument/2006/relationships/slideLayout" Target="../slideLayouts/slideLayout288.xml"/><Relationship Id="rId60" Type="http://schemas.openxmlformats.org/officeDocument/2006/relationships/slideLayout" Target="../slideLayouts/slideLayout296.xml"/><Relationship Id="rId65" Type="http://schemas.openxmlformats.org/officeDocument/2006/relationships/slideLayout" Target="../slideLayouts/slideLayout30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9" Type="http://schemas.openxmlformats.org/officeDocument/2006/relationships/slideLayout" Target="../slideLayouts/slideLayout275.xml"/><Relationship Id="rId34" Type="http://schemas.openxmlformats.org/officeDocument/2006/relationships/slideLayout" Target="../slideLayouts/slideLayout270.xml"/><Relationship Id="rId50" Type="http://schemas.openxmlformats.org/officeDocument/2006/relationships/slideLayout" Target="../slideLayouts/slideLayout286.xml"/><Relationship Id="rId55" Type="http://schemas.openxmlformats.org/officeDocument/2006/relationships/slideLayout" Target="../slideLayouts/slideLayout29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slideLayout" Target="../slideLayouts/slideLayout341.xml"/><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42" Type="http://schemas.openxmlformats.org/officeDocument/2006/relationships/slideLayout" Target="../slideLayouts/slideLayout344.xml"/><Relationship Id="rId47" Type="http://schemas.openxmlformats.org/officeDocument/2006/relationships/slideLayout" Target="../slideLayouts/slideLayout349.xml"/><Relationship Id="rId50" Type="http://schemas.openxmlformats.org/officeDocument/2006/relationships/slideLayout" Target="../slideLayouts/slideLayout352.xml"/><Relationship Id="rId7" Type="http://schemas.openxmlformats.org/officeDocument/2006/relationships/slideLayout" Target="../slideLayouts/slideLayout309.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9" Type="http://schemas.openxmlformats.org/officeDocument/2006/relationships/slideLayout" Target="../slideLayouts/slideLayout331.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49" Type="http://schemas.openxmlformats.org/officeDocument/2006/relationships/slideLayout" Target="../slideLayouts/slideLayout351.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52" Type="http://schemas.openxmlformats.org/officeDocument/2006/relationships/image" Target="../media/image37.png"/><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43" Type="http://schemas.openxmlformats.org/officeDocument/2006/relationships/slideLayout" Target="../slideLayouts/slideLayout345.xml"/><Relationship Id="rId48" Type="http://schemas.openxmlformats.org/officeDocument/2006/relationships/slideLayout" Target="../slideLayouts/slideLayout350.xml"/><Relationship Id="rId8" Type="http://schemas.openxmlformats.org/officeDocument/2006/relationships/slideLayout" Target="../slideLayouts/slideLayout310.xml"/><Relationship Id="rId51" Type="http://schemas.openxmlformats.org/officeDocument/2006/relationships/theme" Target="../theme/theme7.xml"/><Relationship Id="rId3" Type="http://schemas.openxmlformats.org/officeDocument/2006/relationships/slideLayout" Target="../slideLayouts/slideLayout305.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46" Type="http://schemas.openxmlformats.org/officeDocument/2006/relationships/slideLayout" Target="../slideLayouts/slideLayout348.xml"/><Relationship Id="rId20" Type="http://schemas.openxmlformats.org/officeDocument/2006/relationships/slideLayout" Target="../slideLayouts/slideLayout322.xml"/><Relationship Id="rId41" Type="http://schemas.openxmlformats.org/officeDocument/2006/relationships/slideLayout" Target="../slideLayouts/slideLayout343.xml"/><Relationship Id="rId1" Type="http://schemas.openxmlformats.org/officeDocument/2006/relationships/slideLayout" Target="../slideLayouts/slideLayout303.xml"/><Relationship Id="rId6" Type="http://schemas.openxmlformats.org/officeDocument/2006/relationships/slideLayout" Target="../slideLayouts/slideLayout308.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78.xml"/><Relationship Id="rId21" Type="http://schemas.openxmlformats.org/officeDocument/2006/relationships/slideLayout" Target="../slideLayouts/slideLayout373.xml"/><Relationship Id="rId42" Type="http://schemas.openxmlformats.org/officeDocument/2006/relationships/slideLayout" Target="../slideLayouts/slideLayout394.xml"/><Relationship Id="rId47" Type="http://schemas.openxmlformats.org/officeDocument/2006/relationships/slideLayout" Target="../slideLayouts/slideLayout399.xml"/><Relationship Id="rId63" Type="http://schemas.openxmlformats.org/officeDocument/2006/relationships/slideLayout" Target="../slideLayouts/slideLayout415.xml"/><Relationship Id="rId68" Type="http://schemas.openxmlformats.org/officeDocument/2006/relationships/image" Target="../media/image1.jpeg"/><Relationship Id="rId7" Type="http://schemas.openxmlformats.org/officeDocument/2006/relationships/slideLayout" Target="../slideLayouts/slideLayout359.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9" Type="http://schemas.openxmlformats.org/officeDocument/2006/relationships/slideLayout" Target="../slideLayouts/slideLayout381.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37" Type="http://schemas.openxmlformats.org/officeDocument/2006/relationships/slideLayout" Target="../slideLayouts/slideLayout389.xml"/><Relationship Id="rId40" Type="http://schemas.openxmlformats.org/officeDocument/2006/relationships/slideLayout" Target="../slideLayouts/slideLayout392.xml"/><Relationship Id="rId45" Type="http://schemas.openxmlformats.org/officeDocument/2006/relationships/slideLayout" Target="../slideLayouts/slideLayout397.xml"/><Relationship Id="rId53" Type="http://schemas.openxmlformats.org/officeDocument/2006/relationships/slideLayout" Target="../slideLayouts/slideLayout405.xml"/><Relationship Id="rId58" Type="http://schemas.openxmlformats.org/officeDocument/2006/relationships/slideLayout" Target="../slideLayouts/slideLayout410.xml"/><Relationship Id="rId66" Type="http://schemas.openxmlformats.org/officeDocument/2006/relationships/slideLayout" Target="../slideLayouts/slideLayout418.xml"/><Relationship Id="rId5" Type="http://schemas.openxmlformats.org/officeDocument/2006/relationships/slideLayout" Target="../slideLayouts/slideLayout357.xml"/><Relationship Id="rId61" Type="http://schemas.openxmlformats.org/officeDocument/2006/relationships/slideLayout" Target="../slideLayouts/slideLayout413.xml"/><Relationship Id="rId19" Type="http://schemas.openxmlformats.org/officeDocument/2006/relationships/slideLayout" Target="../slideLayouts/slideLayout37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 Id="rId43" Type="http://schemas.openxmlformats.org/officeDocument/2006/relationships/slideLayout" Target="../slideLayouts/slideLayout395.xml"/><Relationship Id="rId48" Type="http://schemas.openxmlformats.org/officeDocument/2006/relationships/slideLayout" Target="../slideLayouts/slideLayout400.xml"/><Relationship Id="rId56" Type="http://schemas.openxmlformats.org/officeDocument/2006/relationships/slideLayout" Target="../slideLayouts/slideLayout408.xml"/><Relationship Id="rId64" Type="http://schemas.openxmlformats.org/officeDocument/2006/relationships/slideLayout" Target="../slideLayouts/slideLayout416.xml"/><Relationship Id="rId69" Type="http://schemas.openxmlformats.org/officeDocument/2006/relationships/image" Target="../media/image2.png"/><Relationship Id="rId8" Type="http://schemas.openxmlformats.org/officeDocument/2006/relationships/slideLayout" Target="../slideLayouts/slideLayout360.xml"/><Relationship Id="rId51" Type="http://schemas.openxmlformats.org/officeDocument/2006/relationships/slideLayout" Target="../slideLayouts/slideLayout403.xml"/><Relationship Id="rId3" Type="http://schemas.openxmlformats.org/officeDocument/2006/relationships/slideLayout" Target="../slideLayouts/slideLayout355.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38" Type="http://schemas.openxmlformats.org/officeDocument/2006/relationships/slideLayout" Target="../slideLayouts/slideLayout390.xml"/><Relationship Id="rId46" Type="http://schemas.openxmlformats.org/officeDocument/2006/relationships/slideLayout" Target="../slideLayouts/slideLayout398.xml"/><Relationship Id="rId59" Type="http://schemas.openxmlformats.org/officeDocument/2006/relationships/slideLayout" Target="../slideLayouts/slideLayout411.xml"/><Relationship Id="rId67" Type="http://schemas.openxmlformats.org/officeDocument/2006/relationships/theme" Target="../theme/theme8.xml"/><Relationship Id="rId20" Type="http://schemas.openxmlformats.org/officeDocument/2006/relationships/slideLayout" Target="../slideLayouts/slideLayout372.xml"/><Relationship Id="rId41" Type="http://schemas.openxmlformats.org/officeDocument/2006/relationships/slideLayout" Target="../slideLayouts/slideLayout393.xml"/><Relationship Id="rId54" Type="http://schemas.openxmlformats.org/officeDocument/2006/relationships/slideLayout" Target="../slideLayouts/slideLayout406.xml"/><Relationship Id="rId62" Type="http://schemas.openxmlformats.org/officeDocument/2006/relationships/slideLayout" Target="../slideLayouts/slideLayout414.xml"/><Relationship Id="rId70" Type="http://schemas.openxmlformats.org/officeDocument/2006/relationships/image" Target="../media/image3.svg"/><Relationship Id="rId1" Type="http://schemas.openxmlformats.org/officeDocument/2006/relationships/slideLayout" Target="../slideLayouts/slideLayout353.xml"/><Relationship Id="rId6" Type="http://schemas.openxmlformats.org/officeDocument/2006/relationships/slideLayout" Target="../slideLayouts/slideLayout358.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slideLayout" Target="../slideLayouts/slideLayout388.xml"/><Relationship Id="rId49" Type="http://schemas.openxmlformats.org/officeDocument/2006/relationships/slideLayout" Target="../slideLayouts/slideLayout401.xml"/><Relationship Id="rId57" Type="http://schemas.openxmlformats.org/officeDocument/2006/relationships/slideLayout" Target="../slideLayouts/slideLayout409.xml"/><Relationship Id="rId10" Type="http://schemas.openxmlformats.org/officeDocument/2006/relationships/slideLayout" Target="../slideLayouts/slideLayout362.xml"/><Relationship Id="rId31" Type="http://schemas.openxmlformats.org/officeDocument/2006/relationships/slideLayout" Target="../slideLayouts/slideLayout383.xml"/><Relationship Id="rId44" Type="http://schemas.openxmlformats.org/officeDocument/2006/relationships/slideLayout" Target="../slideLayouts/slideLayout396.xml"/><Relationship Id="rId52" Type="http://schemas.openxmlformats.org/officeDocument/2006/relationships/slideLayout" Target="../slideLayouts/slideLayout404.xml"/><Relationship Id="rId60" Type="http://schemas.openxmlformats.org/officeDocument/2006/relationships/slideLayout" Target="../slideLayouts/slideLayout412.xml"/><Relationship Id="rId65" Type="http://schemas.openxmlformats.org/officeDocument/2006/relationships/slideLayout" Target="../slideLayouts/slideLayout417.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39" Type="http://schemas.openxmlformats.org/officeDocument/2006/relationships/slideLayout" Target="../slideLayouts/slideLayout391.xml"/><Relationship Id="rId34" Type="http://schemas.openxmlformats.org/officeDocument/2006/relationships/slideLayout" Target="../slideLayouts/slideLayout386.xml"/><Relationship Id="rId50" Type="http://schemas.openxmlformats.org/officeDocument/2006/relationships/slideLayout" Target="../slideLayouts/slideLayout402.xml"/><Relationship Id="rId55" Type="http://schemas.openxmlformats.org/officeDocument/2006/relationships/slideLayout" Target="../slideLayouts/slideLayout4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5">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91440" rIns="0" bIns="45720" rtlCol="0" anchor="t" anchorCtr="0">
            <a:noAutofit/>
          </a:bodyPr>
          <a:lstStyle/>
          <a:p>
            <a:r>
              <a:rPr lang="en-US" dirty="0"/>
              <a:t>Click to add slide title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4F8350E7-DE5E-424F-193F-B0B7E497C76E}"/>
              </a:ext>
            </a:extLst>
          </p:cNvPr>
          <p:cNvSpPr txBox="1"/>
          <p:nvPr userDrawn="1"/>
        </p:nvSpPr>
        <p:spPr>
          <a:xfrm>
            <a:off x="1141084" y="6389813"/>
            <a:ext cx="2601994" cy="184666"/>
          </a:xfrm>
          <a:prstGeom prst="rect">
            <a:avLst/>
          </a:prstGeom>
          <a:noFill/>
        </p:spPr>
        <p:txBody>
          <a:bodyPr wrap="none" rtlCol="0">
            <a:spAutoFit/>
          </a:bodyPr>
          <a:lstStyle/>
          <a:p>
            <a:pPr algn="l"/>
            <a:r>
              <a:rPr lang="en-US" sz="600" dirty="0"/>
              <a:t>© 2024, Amazon Web Services, Inc. or its affiliates. All rights reserved</a:t>
            </a:r>
          </a:p>
        </p:txBody>
      </p:sp>
      <p:pic>
        <p:nvPicPr>
          <p:cNvPr id="4" name="Graphic 3">
            <a:extLst>
              <a:ext uri="{FF2B5EF4-FFF2-40B4-BE49-F238E27FC236}">
                <a16:creationId xmlns:a16="http://schemas.microsoft.com/office/drawing/2014/main" id="{73FC4BCD-ABB6-7FA3-A193-74E9AE31B036}"/>
              </a:ext>
            </a:extLst>
          </p:cNvPr>
          <p:cNvPicPr>
            <a:picLocks noChangeAspect="1"/>
          </p:cNvPicPr>
          <p:nvPr userDrawn="1"/>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19100" y="6338002"/>
            <a:ext cx="388818" cy="232516"/>
          </a:xfrm>
          <a:prstGeom prst="rect">
            <a:avLst/>
          </a:prstGeom>
        </p:spPr>
      </p:pic>
      <p:sp>
        <p:nvSpPr>
          <p:cNvPr id="3" name="Slide Number Placeholder 5">
            <a:extLst>
              <a:ext uri="{FF2B5EF4-FFF2-40B4-BE49-F238E27FC236}">
                <a16:creationId xmlns:a16="http://schemas.microsoft.com/office/drawing/2014/main" id="{3ABA085A-53A6-74B9-1246-7DC81F49AA7C}"/>
              </a:ext>
            </a:extLst>
          </p:cNvPr>
          <p:cNvSpPr txBox="1">
            <a:spLocks/>
          </p:cNvSpPr>
          <p:nvPr userDrawn="1"/>
        </p:nvSpPr>
        <p:spPr>
          <a:xfrm>
            <a:off x="9105900" y="6348151"/>
            <a:ext cx="2743200" cy="365125"/>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503246-BBCE-4F0A-BCDC-08FC4C52637D}" type="slidenum">
              <a:rPr lang="en-US" smtClean="0"/>
              <a:pPr/>
              <a:t>‹#›</a:t>
            </a:fld>
            <a:endParaRPr lang="en-US"/>
          </a:p>
        </p:txBody>
      </p:sp>
    </p:spTree>
    <p:extLst>
      <p:ext uri="{BB962C8B-B14F-4D97-AF65-F5344CB8AC3E}">
        <p14:creationId xmlns:p14="http://schemas.microsoft.com/office/powerpoint/2010/main" val="4182177639"/>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 id="2147483983" r:id="rId29"/>
    <p:sldLayoutId id="2147483984" r:id="rId30"/>
    <p:sldLayoutId id="2147483985" r:id="rId31"/>
    <p:sldLayoutId id="2147483986" r:id="rId32"/>
    <p:sldLayoutId id="2147483987" r:id="rId33"/>
    <p:sldLayoutId id="2147483988" r:id="rId34"/>
    <p:sldLayoutId id="2147483989" r:id="rId35"/>
    <p:sldLayoutId id="2147483990" r:id="rId36"/>
    <p:sldLayoutId id="2147483991" r:id="rId37"/>
    <p:sldLayoutId id="2147483992" r:id="rId38"/>
    <p:sldLayoutId id="2147483993" r:id="rId39"/>
    <p:sldLayoutId id="2147483994" r:id="rId40"/>
    <p:sldLayoutId id="2147483995" r:id="rId41"/>
    <p:sldLayoutId id="2147483996" r:id="rId42"/>
    <p:sldLayoutId id="2147483997" r:id="rId43"/>
    <p:sldLayoutId id="2147483998" r:id="rId44"/>
    <p:sldLayoutId id="2147483999" r:id="rId45"/>
    <p:sldLayoutId id="2147484000" r:id="rId46"/>
    <p:sldLayoutId id="2147484001" r:id="rId47"/>
    <p:sldLayoutId id="2147484002" r:id="rId48"/>
    <p:sldLayoutId id="2147484003" r:id="rId49"/>
    <p:sldLayoutId id="2147484004" r:id="rId50"/>
    <p:sldLayoutId id="2147484005" r:id="rId51"/>
    <p:sldLayoutId id="2147484006" r:id="rId52"/>
    <p:sldLayoutId id="2147484007" r:id="rId53"/>
    <p:sldLayoutId id="2147484008" r:id="rId54"/>
    <p:sldLayoutId id="2147484009" r:id="rId55"/>
    <p:sldLayoutId id="2147484010" r:id="rId56"/>
    <p:sldLayoutId id="2147484011" r:id="rId57"/>
    <p:sldLayoutId id="2147484012" r:id="rId58"/>
    <p:sldLayoutId id="2147484013" r:id="rId59"/>
    <p:sldLayoutId id="2147484014" r:id="rId60"/>
    <p:sldLayoutId id="2147484015" r:id="rId61"/>
    <p:sldLayoutId id="2147484016" r:id="rId62"/>
    <p:sldLayoutId id="2147484017"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8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p15:clr>
            <a:srgbClr val="F26B43"/>
          </p15:clr>
        </p15:guide>
        <p15:guide id="4" orient="horz" pos="3912">
          <p15:clr>
            <a:srgbClr val="F26B43"/>
          </p15:clr>
        </p15:guide>
        <p15:guide id="5" pos="264">
          <p15:clr>
            <a:srgbClr val="F26B43"/>
          </p15:clr>
        </p15:guide>
        <p15:guide id="6" pos="7464">
          <p15:clr>
            <a:srgbClr val="F26B43"/>
          </p15:clr>
        </p15:guide>
        <p15:guide id="7" orient="horz"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dirty="0">
                <a:solidFill>
                  <a:schemeClr val="tx2"/>
                </a:solidFill>
              </a:rPr>
              <a:t>UPDATE this Presentation Header IN SLIDE MASTER</a:t>
            </a:r>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2"/>
                </a:solidFill>
              </a:rPr>
              <a:t>© </a:t>
            </a:r>
            <a:fld id="{C09C7244-04FA-4945-8501-81AE75998B9F}" type="datetimeyyyy">
              <a:rPr lang="en-US" sz="600" smtClean="0">
                <a:solidFill>
                  <a:schemeClr val="tx2"/>
                </a:solidFill>
              </a:rPr>
              <a:t>2025</a:t>
            </a:fld>
            <a:r>
              <a:rPr lang="en-US" sz="600" dirty="0">
                <a:solidFill>
                  <a:schemeClr val="tx2"/>
                </a:solidFill>
              </a:rPr>
              <a:t>, Amazon Web Services, Inc. or its affiliates. All rights reserved. </a:t>
            </a:r>
          </a:p>
        </p:txBody>
      </p:sp>
      <p:pic>
        <p:nvPicPr>
          <p:cNvPr id="4" name="Picture 3">
            <a:extLst>
              <a:ext uri="{FF2B5EF4-FFF2-40B4-BE49-F238E27FC236}">
                <a16:creationId xmlns:a16="http://schemas.microsoft.com/office/drawing/2014/main" id="{A3777BA9-96B8-A2A2-0469-2C3B10F39894}"/>
              </a:ext>
            </a:extLst>
          </p:cNvPr>
          <p:cNvPicPr>
            <a:picLocks noChangeAspect="1"/>
          </p:cNvPicPr>
          <p:nvPr userDrawn="1"/>
        </p:nvPicPr>
        <p:blipFill>
          <a:blip r:embed="rId91">
            <a:extLst>
              <a:ext uri="{28A0092B-C50C-407E-A947-70E740481C1C}">
                <a14:useLocalDpi xmlns:a14="http://schemas.microsoft.com/office/drawing/2010/main" val="0"/>
              </a:ext>
            </a:extLst>
          </a:blip>
          <a:srcRect/>
          <a:stretch/>
        </p:blipFill>
        <p:spPr>
          <a:xfrm>
            <a:off x="595295" y="6338017"/>
            <a:ext cx="365760" cy="218726"/>
          </a:xfrm>
          <a:prstGeom prst="rect">
            <a:avLst/>
          </a:prstGeom>
        </p:spPr>
      </p:pic>
    </p:spTree>
    <p:extLst>
      <p:ext uri="{BB962C8B-B14F-4D97-AF65-F5344CB8AC3E}">
        <p14:creationId xmlns:p14="http://schemas.microsoft.com/office/powerpoint/2010/main" val="591518854"/>
      </p:ext>
    </p:extLst>
  </p:cSld>
  <p:clrMap bg1="dk1" tx1="lt1" bg2="dk2" tx2="lt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 id="2147484040" r:id="rId19"/>
    <p:sldLayoutId id="2147484041" r:id="rId20"/>
    <p:sldLayoutId id="2147484042" r:id="rId21"/>
    <p:sldLayoutId id="2147484043" r:id="rId22"/>
    <p:sldLayoutId id="2147484044" r:id="rId23"/>
    <p:sldLayoutId id="2147484045" r:id="rId24"/>
    <p:sldLayoutId id="2147484046" r:id="rId25"/>
    <p:sldLayoutId id="2147484047" r:id="rId26"/>
    <p:sldLayoutId id="2147484048" r:id="rId27"/>
    <p:sldLayoutId id="2147484049" r:id="rId28"/>
    <p:sldLayoutId id="2147484050" r:id="rId29"/>
    <p:sldLayoutId id="2147484051" r:id="rId30"/>
    <p:sldLayoutId id="2147484052" r:id="rId31"/>
    <p:sldLayoutId id="2147484053" r:id="rId32"/>
    <p:sldLayoutId id="2147484054" r:id="rId33"/>
    <p:sldLayoutId id="2147484055" r:id="rId34"/>
    <p:sldLayoutId id="2147484056" r:id="rId35"/>
    <p:sldLayoutId id="2147484057" r:id="rId36"/>
    <p:sldLayoutId id="2147484058" r:id="rId37"/>
    <p:sldLayoutId id="2147484059" r:id="rId38"/>
    <p:sldLayoutId id="2147484060" r:id="rId39"/>
    <p:sldLayoutId id="2147484061" r:id="rId40"/>
    <p:sldLayoutId id="2147484062" r:id="rId41"/>
    <p:sldLayoutId id="2147484063" r:id="rId42"/>
    <p:sldLayoutId id="2147484064" r:id="rId43"/>
    <p:sldLayoutId id="2147484065" r:id="rId44"/>
    <p:sldLayoutId id="2147484066" r:id="rId45"/>
    <p:sldLayoutId id="2147484067" r:id="rId46"/>
    <p:sldLayoutId id="2147484068" r:id="rId47"/>
    <p:sldLayoutId id="2147484069" r:id="rId48"/>
    <p:sldLayoutId id="2147484070" r:id="rId49"/>
    <p:sldLayoutId id="2147484071" r:id="rId50"/>
    <p:sldLayoutId id="2147484072" r:id="rId51"/>
    <p:sldLayoutId id="2147484073" r:id="rId52"/>
    <p:sldLayoutId id="2147484074" r:id="rId53"/>
    <p:sldLayoutId id="2147484075" r:id="rId54"/>
    <p:sldLayoutId id="2147484076" r:id="rId55"/>
    <p:sldLayoutId id="2147484077" r:id="rId56"/>
    <p:sldLayoutId id="2147484078" r:id="rId57"/>
    <p:sldLayoutId id="2147484079" r:id="rId58"/>
    <p:sldLayoutId id="2147484080" r:id="rId59"/>
    <p:sldLayoutId id="2147484081" r:id="rId60"/>
    <p:sldLayoutId id="2147484082" r:id="rId61"/>
    <p:sldLayoutId id="2147484083" r:id="rId62"/>
    <p:sldLayoutId id="2147484084" r:id="rId63"/>
    <p:sldLayoutId id="2147484085" r:id="rId64"/>
    <p:sldLayoutId id="2147484086" r:id="rId65"/>
    <p:sldLayoutId id="2147484087" r:id="rId66"/>
    <p:sldLayoutId id="2147484088" r:id="rId67"/>
    <p:sldLayoutId id="2147484089" r:id="rId68"/>
    <p:sldLayoutId id="2147484090" r:id="rId69"/>
    <p:sldLayoutId id="2147484091" r:id="rId70"/>
    <p:sldLayoutId id="2147484092" r:id="rId71"/>
    <p:sldLayoutId id="2147484093" r:id="rId72"/>
    <p:sldLayoutId id="2147484094" r:id="rId73"/>
    <p:sldLayoutId id="2147484095" r:id="rId74"/>
    <p:sldLayoutId id="2147484096" r:id="rId75"/>
    <p:sldLayoutId id="2147484097" r:id="rId76"/>
    <p:sldLayoutId id="2147484098" r:id="rId77"/>
    <p:sldLayoutId id="2147484099" r:id="rId78"/>
    <p:sldLayoutId id="2147484100" r:id="rId79"/>
    <p:sldLayoutId id="2147484101" r:id="rId80"/>
    <p:sldLayoutId id="2147484102" r:id="rId81"/>
    <p:sldLayoutId id="2147484103" r:id="rId82"/>
    <p:sldLayoutId id="2147484104" r:id="rId83"/>
    <p:sldLayoutId id="2147484105" r:id="rId84"/>
    <p:sldLayoutId id="2147484106" r:id="rId85"/>
    <p:sldLayoutId id="2147484107" r:id="rId86"/>
    <p:sldLayoutId id="2147484108" r:id="rId87"/>
    <p:sldLayoutId id="2147484109" r:id="rId88"/>
    <p:sldLayoutId id="2147484110" r:id="rId8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2"/>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4"/>
            <a:ext cx="10972800" cy="2234457"/>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1"/>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0576FA1-EBDF-41C0-83CF-3F0500012E98}" type="datetime1">
              <a:rPr lang="en-US" smtClean="0"/>
              <a:t>6/10/25</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1"/>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fld id="{EB4B8DE2-A4E8-46E4-8BBF-D75455EFF32C}" type="slidenum">
              <a:rPr lang="en-US" smtClean="0"/>
              <a:pPr/>
              <a:t>‹#›</a:t>
            </a:fld>
            <a:endParaRPr lang="en-US" dirty="0"/>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594361" y="6335090"/>
            <a:ext cx="348827" cy="208700"/>
          </a:xfrm>
          <a:prstGeom prst="rect">
            <a:avLst/>
          </a:prstGeom>
        </p:spPr>
      </p:pic>
      <p:sp>
        <p:nvSpPr>
          <p:cNvPr id="7" name="TextBox 6">
            <a:extLst>
              <a:ext uri="{FF2B5EF4-FFF2-40B4-BE49-F238E27FC236}">
                <a16:creationId xmlns:a16="http://schemas.microsoft.com/office/drawing/2014/main" id="{55BF6DFD-A462-4357-D3E4-531016E878C3}"/>
              </a:ext>
            </a:extLst>
          </p:cNvPr>
          <p:cNvSpPr txBox="1"/>
          <p:nvPr userDrawn="1"/>
        </p:nvSpPr>
        <p:spPr>
          <a:xfrm>
            <a:off x="1141084" y="6328346"/>
            <a:ext cx="2642070" cy="184666"/>
          </a:xfrm>
          <a:prstGeom prst="rect">
            <a:avLst/>
          </a:prstGeom>
          <a:noFill/>
        </p:spPr>
        <p:txBody>
          <a:bodyPr wrap="none" rtlCol="0">
            <a:spAutoFit/>
          </a:bodyPr>
          <a:lstStyle/>
          <a:p>
            <a:pPr algn="l"/>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C09C7244-04FA-4945-8501-81AE75998B9F}" type="datetimeyyyy">
              <a:rPr lang="en-US" sz="600" smtClean="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2025</a:t>
            </a:fld>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1975329798"/>
      </p:ext>
    </p:extLst>
  </p:cSld>
  <p:clrMap bg1="dk1" tx1="lt1" bg2="dk2" tx2="lt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126" r:id="rId15"/>
    <p:sldLayoutId id="2147484127" r:id="rId16"/>
    <p:sldLayoutId id="2147484128" r:id="rId17"/>
    <p:sldLayoutId id="2147484129" r:id="rId18"/>
    <p:sldLayoutId id="2147484130" r:id="rId19"/>
    <p:sldLayoutId id="2147484131" r:id="rId20"/>
    <p:sldLayoutId id="2147484132" r:id="rId21"/>
    <p:sldLayoutId id="2147484133" r:id="rId22"/>
    <p:sldLayoutId id="2147484134" r:id="rId23"/>
    <p:sldLayoutId id="2147484135" r:id="rId24"/>
    <p:sldLayoutId id="2147484136" r:id="rId25"/>
    <p:sldLayoutId id="2147484137" r:id="rId26"/>
    <p:sldLayoutId id="2147484138" r:id="rId27"/>
    <p:sldLayoutId id="2147484139" r:id="rId28"/>
    <p:sldLayoutId id="2147484140" r:id="rId29"/>
    <p:sldLayoutId id="2147484141" r:id="rId30"/>
    <p:sldLayoutId id="2147484142" r:id="rId31"/>
    <p:sldLayoutId id="2147484143" r:id="rId32"/>
    <p:sldLayoutId id="2147484144" r:id="rId33"/>
    <p:sldLayoutId id="2147484145" r:id="rId34"/>
    <p:sldLayoutId id="2147484146" r:id="rId35"/>
    <p:sldLayoutId id="2147484147" r:id="rId36"/>
    <p:sldLayoutId id="2147484148" r:id="rId37"/>
    <p:sldLayoutId id="2147484149" r:id="rId38"/>
    <p:sldLayoutId id="2147484150" r:id="rId39"/>
    <p:sldLayoutId id="2147484151" r:id="rId40"/>
    <p:sldLayoutId id="2147484152" r:id="rId41"/>
    <p:sldLayoutId id="2147484153" r:id="rId42"/>
    <p:sldLayoutId id="2147484154" r:id="rId43"/>
    <p:sldLayoutId id="2147484155" r:id="rId44"/>
    <p:sldLayoutId id="2147484156" r:id="rId45"/>
    <p:sldLayoutId id="2147484157" r:id="rId46"/>
    <p:sldLayoutId id="2147484158" r:id="rId47"/>
    <p:sldLayoutId id="2147484159" r:id="rId48"/>
    <p:sldLayoutId id="2147484160" r:id="rId49"/>
    <p:sldLayoutId id="2147484162" r:id="rId50"/>
    <p:sldLayoutId id="2147484385"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594" indent="-228594" algn="l" defTabSz="914377"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38" indent="-228594" algn="l" defTabSz="914377"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29" indent="-228594" algn="l" defTabSz="914377"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62" indent="-171446" algn="l" defTabSz="914377"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09" indent="-171446" algn="l" defTabSz="914377"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2"/>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1"/>
            <a:ext cx="11582400" cy="2097668"/>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1"/>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6/10/25</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1"/>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1"/>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548938230"/>
      </p:ext>
    </p:extLst>
  </p:cSld>
  <p:clrMap bg1="dk1" tx1="lt1" bg2="dk2" tx2="lt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6" r:id="rId12"/>
    <p:sldLayoutId id="2147484177" r:id="rId13"/>
    <p:sldLayoutId id="2147484178" r:id="rId14"/>
    <p:sldLayoutId id="2147484179" r:id="rId15"/>
    <p:sldLayoutId id="2147484180" r:id="rId16"/>
  </p:sldLayoutIdLst>
  <p:transition>
    <p:fade/>
  </p:transition>
  <p:txStyles>
    <p:titleStyle>
      <a:lvl1pPr algn="l" defTabSz="914377" rtl="0" eaLnBrk="1" latinLnBrk="0" hangingPunct="1">
        <a:lnSpc>
          <a:spcPct val="90000"/>
        </a:lnSpc>
        <a:spcBef>
          <a:spcPct val="0"/>
        </a:spcBef>
        <a:buNone/>
        <a:defRPr sz="4000" kern="1200" spc="-100" baseline="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189" indent="-228594" algn="l" defTabSz="914377"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783" indent="-228594" algn="l" defTabSz="914377"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377" indent="-228594" algn="l" defTabSz="914377"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377" indent="-228594" algn="l" defTabSz="914377"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p15:clr>
            <a:srgbClr val="F26B43"/>
          </p15:clr>
        </p15:guide>
        <p15:guide id="4" orient="horz" pos="3912">
          <p15:clr>
            <a:srgbClr val="F26B43"/>
          </p15:clr>
        </p15:guide>
        <p15:guide id="5" pos="192">
          <p15:clr>
            <a:srgbClr val="F26B43"/>
          </p15:clr>
        </p15:guide>
        <p15:guide id="6" pos="7488">
          <p15:clr>
            <a:srgbClr val="F26B43"/>
          </p15:clr>
        </p15:guide>
        <p15:guide id="7" orient="horz" pos="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292314"/>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8">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91440" rIns="0" bIns="45720" rtlCol="0" anchor="t" anchorCtr="0">
            <a:noAutofit/>
          </a:bodyPr>
          <a:lstStyle/>
          <a:p>
            <a:r>
              <a:rPr lang="en-US" dirty="0"/>
              <a:t>Click to add slide title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4F8350E7-DE5E-424F-193F-B0B7E497C76E}"/>
              </a:ext>
            </a:extLst>
          </p:cNvPr>
          <p:cNvSpPr txBox="1"/>
          <p:nvPr userDrawn="1"/>
        </p:nvSpPr>
        <p:spPr>
          <a:xfrm>
            <a:off x="1141084" y="6389813"/>
            <a:ext cx="2601994" cy="184666"/>
          </a:xfrm>
          <a:prstGeom prst="rect">
            <a:avLst/>
          </a:prstGeom>
          <a:noFill/>
        </p:spPr>
        <p:txBody>
          <a:bodyPr wrap="none" rtlCol="0">
            <a:spAutoFit/>
          </a:bodyPr>
          <a:lstStyle/>
          <a:p>
            <a:pPr algn="l"/>
            <a:r>
              <a:rPr lang="en-US" sz="600" dirty="0"/>
              <a:t>© 2024, Amazon Web Services, Inc. or its affiliates. All rights reserved</a:t>
            </a:r>
          </a:p>
        </p:txBody>
      </p:sp>
      <p:pic>
        <p:nvPicPr>
          <p:cNvPr id="4" name="Graphic 3">
            <a:extLst>
              <a:ext uri="{FF2B5EF4-FFF2-40B4-BE49-F238E27FC236}">
                <a16:creationId xmlns:a16="http://schemas.microsoft.com/office/drawing/2014/main" id="{73FC4BCD-ABB6-7FA3-A193-74E9AE31B036}"/>
              </a:ext>
            </a:extLst>
          </p:cNvPr>
          <p:cNvPicPr>
            <a:picLocks noChangeAspect="1"/>
          </p:cNvPicPr>
          <p:nvPr userDrawn="1"/>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19100" y="6338002"/>
            <a:ext cx="388818" cy="232516"/>
          </a:xfrm>
          <a:prstGeom prst="rect">
            <a:avLst/>
          </a:prstGeom>
        </p:spPr>
      </p:pic>
      <p:sp>
        <p:nvSpPr>
          <p:cNvPr id="3" name="Slide Number Placeholder 5">
            <a:extLst>
              <a:ext uri="{FF2B5EF4-FFF2-40B4-BE49-F238E27FC236}">
                <a16:creationId xmlns:a16="http://schemas.microsoft.com/office/drawing/2014/main" id="{3ABA085A-53A6-74B9-1246-7DC81F49AA7C}"/>
              </a:ext>
            </a:extLst>
          </p:cNvPr>
          <p:cNvSpPr txBox="1">
            <a:spLocks/>
          </p:cNvSpPr>
          <p:nvPr userDrawn="1"/>
        </p:nvSpPr>
        <p:spPr>
          <a:xfrm>
            <a:off x="9105900" y="6348151"/>
            <a:ext cx="2743200" cy="365125"/>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3559283155"/>
      </p:ext>
    </p:extLst>
  </p:cSld>
  <p:clrMap bg1="dk1" tx1="lt1" bg2="dk2" tx2="lt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 id="2147484231" r:id="rId31"/>
    <p:sldLayoutId id="2147484232" r:id="rId32"/>
    <p:sldLayoutId id="2147484233" r:id="rId33"/>
    <p:sldLayoutId id="2147484234" r:id="rId34"/>
    <p:sldLayoutId id="2147484235"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46" r:id="rId46"/>
    <p:sldLayoutId id="2147484247" r:id="rId47"/>
    <p:sldLayoutId id="2147484248" r:id="rId48"/>
    <p:sldLayoutId id="2147484249" r:id="rId49"/>
    <p:sldLayoutId id="2147484250" r:id="rId50"/>
    <p:sldLayoutId id="2147484251" r:id="rId51"/>
    <p:sldLayoutId id="2147484252" r:id="rId52"/>
    <p:sldLayoutId id="2147484253" r:id="rId53"/>
    <p:sldLayoutId id="2147484254" r:id="rId54"/>
    <p:sldLayoutId id="2147484255" r:id="rId55"/>
    <p:sldLayoutId id="2147484256" r:id="rId56"/>
    <p:sldLayoutId id="2147484257" r:id="rId57"/>
    <p:sldLayoutId id="2147484258" r:id="rId58"/>
    <p:sldLayoutId id="2147484259" r:id="rId59"/>
    <p:sldLayoutId id="2147484260" r:id="rId60"/>
    <p:sldLayoutId id="2147484261" r:id="rId61"/>
    <p:sldLayoutId id="2147484262" r:id="rId62"/>
    <p:sldLayoutId id="2147484263" r:id="rId63"/>
    <p:sldLayoutId id="2147484264" r:id="rId64"/>
    <p:sldLayoutId id="2147484265" r:id="rId65"/>
    <p:sldLayoutId id="2147484266" r:id="rId6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8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p15:clr>
            <a:srgbClr val="F26B43"/>
          </p15:clr>
        </p15:guide>
        <p15:guide id="4" orient="horz" pos="3912">
          <p15:clr>
            <a:srgbClr val="F26B43"/>
          </p15:clr>
        </p15:guide>
        <p15:guide id="5" pos="264">
          <p15:clr>
            <a:srgbClr val="F26B43"/>
          </p15:clr>
        </p15:guide>
        <p15:guide id="6" pos="7464">
          <p15:clr>
            <a:srgbClr val="F26B43"/>
          </p15:clr>
        </p15:guide>
        <p15:guide id="7" orient="horz" pos="86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3"/>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5"/>
            <a:ext cx="10972800" cy="2234457"/>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2"/>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E0576FA1-EBDF-41C0-83CF-3F0500012E98}" type="datetime1">
              <a:rPr lang="en-US" smtClean="0"/>
              <a:pPr/>
              <a:t>6/10/25</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2"/>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fld id="{EB4B8DE2-A4E8-46E4-8BBF-D75455EFF32C}" type="slidenum">
              <a:rPr lang="en-US" smtClean="0"/>
              <a:pPr/>
              <a:t>‹#›</a:t>
            </a:fld>
            <a:endParaRPr lang="en-US" dirty="0"/>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594361" y="6335091"/>
            <a:ext cx="348827" cy="208700"/>
          </a:xfrm>
          <a:prstGeom prst="rect">
            <a:avLst/>
          </a:prstGeom>
        </p:spPr>
      </p:pic>
      <p:sp>
        <p:nvSpPr>
          <p:cNvPr id="7" name="TextBox 6">
            <a:extLst>
              <a:ext uri="{FF2B5EF4-FFF2-40B4-BE49-F238E27FC236}">
                <a16:creationId xmlns:a16="http://schemas.microsoft.com/office/drawing/2014/main" id="{55BF6DFD-A462-4357-D3E4-531016E878C3}"/>
              </a:ext>
            </a:extLst>
          </p:cNvPr>
          <p:cNvSpPr txBox="1"/>
          <p:nvPr userDrawn="1"/>
        </p:nvSpPr>
        <p:spPr>
          <a:xfrm>
            <a:off x="1141084" y="6328347"/>
            <a:ext cx="2642070" cy="184666"/>
          </a:xfrm>
          <a:prstGeom prst="rect">
            <a:avLst/>
          </a:prstGeom>
          <a:noFill/>
        </p:spPr>
        <p:txBody>
          <a:bodyPr wrap="none" rtlCol="0">
            <a:spAutoFit/>
          </a:bodyPr>
          <a:lstStyle/>
          <a:p>
            <a:pPr algn="l"/>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t>
            </a:r>
            <a:fld id="{C09C7244-04FA-4945-8501-81AE75998B9F}" type="datetimeyyyy">
              <a:rPr lang="en-US" sz="600" smtClean="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2025</a:t>
            </a:fld>
            <a:r>
              <a:rPr lang="en-US" sz="6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Amazon Web Services, Inc. or its affiliates. All rights reserved. </a:t>
            </a:r>
          </a:p>
        </p:txBody>
      </p:sp>
    </p:spTree>
    <p:extLst>
      <p:ext uri="{BB962C8B-B14F-4D97-AF65-F5344CB8AC3E}">
        <p14:creationId xmlns:p14="http://schemas.microsoft.com/office/powerpoint/2010/main" val="2547225833"/>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294" r:id="rId27"/>
    <p:sldLayoutId id="2147484295" r:id="rId28"/>
    <p:sldLayoutId id="2147484296" r:id="rId29"/>
    <p:sldLayoutId id="2147484297" r:id="rId30"/>
    <p:sldLayoutId id="2147484298" r:id="rId31"/>
    <p:sldLayoutId id="2147484299" r:id="rId32"/>
    <p:sldLayoutId id="2147484300" r:id="rId33"/>
    <p:sldLayoutId id="2147484301" r:id="rId34"/>
    <p:sldLayoutId id="2147484302" r:id="rId35"/>
    <p:sldLayoutId id="2147484303" r:id="rId36"/>
    <p:sldLayoutId id="2147484304" r:id="rId37"/>
    <p:sldLayoutId id="2147484305" r:id="rId38"/>
    <p:sldLayoutId id="2147484306" r:id="rId39"/>
    <p:sldLayoutId id="2147484307" r:id="rId40"/>
    <p:sldLayoutId id="2147484308" r:id="rId41"/>
    <p:sldLayoutId id="2147484309" r:id="rId42"/>
    <p:sldLayoutId id="2147484310" r:id="rId43"/>
    <p:sldLayoutId id="2147484311" r:id="rId44"/>
    <p:sldLayoutId id="2147484312" r:id="rId45"/>
    <p:sldLayoutId id="2147484313" r:id="rId46"/>
    <p:sldLayoutId id="2147484314" r:id="rId47"/>
    <p:sldLayoutId id="2147484315" r:id="rId48"/>
    <p:sldLayoutId id="2147484316" r:id="rId49"/>
    <p:sldLayoutId id="214748431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54"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589" indent="-228589" algn="l" defTabSz="914354"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26" indent="-228589" algn="l" defTabSz="914354"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08" indent="-228589" algn="l" defTabSz="914354"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37" indent="-171442" algn="l" defTabSz="914354"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679" indent="-171442" algn="l" defTabSz="914354"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8">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91440" rIns="0" bIns="45720" rtlCol="0" anchor="t" anchorCtr="0">
            <a:noAutofit/>
          </a:bodyPr>
          <a:lstStyle/>
          <a:p>
            <a:r>
              <a:rPr lang="en-US" dirty="0"/>
              <a:t>Click to add slide title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4F8350E7-DE5E-424F-193F-B0B7E497C76E}"/>
              </a:ext>
            </a:extLst>
          </p:cNvPr>
          <p:cNvSpPr txBox="1"/>
          <p:nvPr userDrawn="1"/>
        </p:nvSpPr>
        <p:spPr>
          <a:xfrm>
            <a:off x="1141084" y="6389813"/>
            <a:ext cx="2601994" cy="184666"/>
          </a:xfrm>
          <a:prstGeom prst="rect">
            <a:avLst/>
          </a:prstGeom>
          <a:noFill/>
        </p:spPr>
        <p:txBody>
          <a:bodyPr wrap="none" rtlCol="0">
            <a:spAutoFit/>
          </a:bodyPr>
          <a:lstStyle/>
          <a:p>
            <a:pPr algn="l"/>
            <a:r>
              <a:rPr lang="en-US" sz="600" dirty="0"/>
              <a:t>© 2024, Amazon Web Services, Inc. or its affiliates. All rights reserved</a:t>
            </a:r>
          </a:p>
        </p:txBody>
      </p:sp>
      <p:pic>
        <p:nvPicPr>
          <p:cNvPr id="4" name="Graphic 3">
            <a:extLst>
              <a:ext uri="{FF2B5EF4-FFF2-40B4-BE49-F238E27FC236}">
                <a16:creationId xmlns:a16="http://schemas.microsoft.com/office/drawing/2014/main" id="{73FC4BCD-ABB6-7FA3-A193-74E9AE31B036}"/>
              </a:ext>
            </a:extLst>
          </p:cNvPr>
          <p:cNvPicPr>
            <a:picLocks noChangeAspect="1"/>
          </p:cNvPicPr>
          <p:nvPr userDrawn="1"/>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19100" y="6338002"/>
            <a:ext cx="388818" cy="232516"/>
          </a:xfrm>
          <a:prstGeom prst="rect">
            <a:avLst/>
          </a:prstGeom>
        </p:spPr>
      </p:pic>
      <p:sp>
        <p:nvSpPr>
          <p:cNvPr id="3" name="Slide Number Placeholder 5">
            <a:extLst>
              <a:ext uri="{FF2B5EF4-FFF2-40B4-BE49-F238E27FC236}">
                <a16:creationId xmlns:a16="http://schemas.microsoft.com/office/drawing/2014/main" id="{3ABA085A-53A6-74B9-1246-7DC81F49AA7C}"/>
              </a:ext>
            </a:extLst>
          </p:cNvPr>
          <p:cNvSpPr txBox="1">
            <a:spLocks/>
          </p:cNvSpPr>
          <p:nvPr userDrawn="1"/>
        </p:nvSpPr>
        <p:spPr>
          <a:xfrm>
            <a:off x="9105900" y="6348151"/>
            <a:ext cx="2743200" cy="365125"/>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503246-BBCE-4F0A-BCDC-08FC4C52637D}" type="slidenum">
              <a:rPr lang="en-US" smtClean="0"/>
              <a:pPr/>
              <a:t>‹#›</a:t>
            </a:fld>
            <a:endParaRPr lang="en-US"/>
          </a:p>
        </p:txBody>
      </p:sp>
    </p:spTree>
    <p:extLst>
      <p:ext uri="{BB962C8B-B14F-4D97-AF65-F5344CB8AC3E}">
        <p14:creationId xmlns:p14="http://schemas.microsoft.com/office/powerpoint/2010/main" val="3033240025"/>
      </p:ext>
    </p:extLst>
  </p:cSld>
  <p:clrMap bg1="dk1" tx1="lt1" bg2="dk2" tx2="lt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 id="2147484333" r:id="rId15"/>
    <p:sldLayoutId id="2147484334" r:id="rId16"/>
    <p:sldLayoutId id="2147484335" r:id="rId17"/>
    <p:sldLayoutId id="2147484336" r:id="rId18"/>
    <p:sldLayoutId id="2147484337" r:id="rId19"/>
    <p:sldLayoutId id="2147484338" r:id="rId20"/>
    <p:sldLayoutId id="2147484339" r:id="rId21"/>
    <p:sldLayoutId id="2147484340" r:id="rId22"/>
    <p:sldLayoutId id="2147484341" r:id="rId23"/>
    <p:sldLayoutId id="2147484342" r:id="rId24"/>
    <p:sldLayoutId id="2147484343" r:id="rId25"/>
    <p:sldLayoutId id="2147484344" r:id="rId26"/>
    <p:sldLayoutId id="2147484345" r:id="rId27"/>
    <p:sldLayoutId id="2147484346" r:id="rId28"/>
    <p:sldLayoutId id="2147484347" r:id="rId29"/>
    <p:sldLayoutId id="2147484348" r:id="rId30"/>
    <p:sldLayoutId id="2147484349" r:id="rId31"/>
    <p:sldLayoutId id="2147484350" r:id="rId32"/>
    <p:sldLayoutId id="2147484351" r:id="rId33"/>
    <p:sldLayoutId id="2147484352" r:id="rId34"/>
    <p:sldLayoutId id="2147484353" r:id="rId35"/>
    <p:sldLayoutId id="2147484354" r:id="rId36"/>
    <p:sldLayoutId id="2147484355" r:id="rId37"/>
    <p:sldLayoutId id="2147484356" r:id="rId38"/>
    <p:sldLayoutId id="2147484357" r:id="rId39"/>
    <p:sldLayoutId id="2147484358" r:id="rId40"/>
    <p:sldLayoutId id="2147484359" r:id="rId41"/>
    <p:sldLayoutId id="2147484360" r:id="rId42"/>
    <p:sldLayoutId id="2147484361" r:id="rId43"/>
    <p:sldLayoutId id="2147484362" r:id="rId44"/>
    <p:sldLayoutId id="2147484363" r:id="rId45"/>
    <p:sldLayoutId id="2147484364" r:id="rId46"/>
    <p:sldLayoutId id="2147484365" r:id="rId47"/>
    <p:sldLayoutId id="2147484366" r:id="rId48"/>
    <p:sldLayoutId id="2147484367" r:id="rId49"/>
    <p:sldLayoutId id="2147484368" r:id="rId50"/>
    <p:sldLayoutId id="2147484369" r:id="rId51"/>
    <p:sldLayoutId id="2147484370" r:id="rId52"/>
    <p:sldLayoutId id="2147484371" r:id="rId53"/>
    <p:sldLayoutId id="2147484372" r:id="rId54"/>
    <p:sldLayoutId id="2147484373" r:id="rId55"/>
    <p:sldLayoutId id="2147484374" r:id="rId56"/>
    <p:sldLayoutId id="2147484375" r:id="rId57"/>
    <p:sldLayoutId id="2147484376" r:id="rId58"/>
    <p:sldLayoutId id="2147484377" r:id="rId59"/>
    <p:sldLayoutId id="2147484378" r:id="rId60"/>
    <p:sldLayoutId id="2147484379" r:id="rId61"/>
    <p:sldLayoutId id="2147484380" r:id="rId62"/>
    <p:sldLayoutId id="2147484381" r:id="rId63"/>
    <p:sldLayoutId id="2147484382" r:id="rId64"/>
    <p:sldLayoutId id="2147484383" r:id="rId65"/>
    <p:sldLayoutId id="2147484384" r:id="rId66"/>
  </p:sldLayoutIdLst>
  <p:transition>
    <p:fade/>
  </p:transition>
  <p:hf hdr="0" ftr="0" dt="0"/>
  <p:txStyles>
    <p:titleStyle>
      <a:lvl1pPr algn="l" defTabSz="914400" rtl="0" eaLnBrk="1" latinLnBrk="0" hangingPunct="1">
        <a:lnSpc>
          <a:spcPct val="90000"/>
        </a:lnSpc>
        <a:spcBef>
          <a:spcPct val="0"/>
        </a:spcBef>
        <a:buNone/>
        <a:defRPr sz="32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8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p15:clr>
            <a:srgbClr val="F26B43"/>
          </p15:clr>
        </p15:guide>
        <p15:guide id="4" orient="horz" pos="3912">
          <p15:clr>
            <a:srgbClr val="F26B43"/>
          </p15:clr>
        </p15:guide>
        <p15:guide id="5" pos="264">
          <p15:clr>
            <a:srgbClr val="F26B43"/>
          </p15:clr>
        </p15:guide>
        <p15:guide id="6" pos="7464">
          <p15:clr>
            <a:srgbClr val="F26B43"/>
          </p15:clr>
        </p15:guide>
        <p15:guide id="7" orient="horz"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161.xml"/></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9.xml"/></Relationships>
</file>

<file path=ppt/slides/_rels/slide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16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9.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1.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03.xml"/><Relationship Id="rId6" Type="http://schemas.openxmlformats.org/officeDocument/2006/relationships/image" Target="../media/image75.svg"/><Relationship Id="rId11" Type="http://schemas.openxmlformats.org/officeDocument/2006/relationships/image" Target="../media/image79.emf"/><Relationship Id="rId5" Type="http://schemas.openxmlformats.org/officeDocument/2006/relationships/image" Target="../media/image74.png"/><Relationship Id="rId15" Type="http://schemas.openxmlformats.org/officeDocument/2006/relationships/image" Target="../media/image83.png"/><Relationship Id="rId10" Type="http://schemas.openxmlformats.org/officeDocument/2006/relationships/image" Target="../media/image78.emf"/><Relationship Id="rId4" Type="http://schemas.openxmlformats.org/officeDocument/2006/relationships/image" Target="../media/image73.png"/><Relationship Id="rId9" Type="http://schemas.openxmlformats.org/officeDocument/2006/relationships/image" Target="../media/image77.emf"/><Relationship Id="rId1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161.xml"/></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161.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61.xml"/><Relationship Id="rId5" Type="http://schemas.openxmlformats.org/officeDocument/2006/relationships/image" Target="../media/image90.svg"/><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B9E3C-8C14-4578-9B89-1AD04C589C68}"/>
              </a:ext>
            </a:extLst>
          </p:cNvPr>
          <p:cNvSpPr>
            <a:spLocks noGrp="1"/>
          </p:cNvSpPr>
          <p:nvPr>
            <p:ph type="ctrTitle"/>
          </p:nvPr>
        </p:nvSpPr>
        <p:spPr>
          <a:xfrm>
            <a:off x="426596" y="2241512"/>
            <a:ext cx="6660004" cy="757130"/>
          </a:xfrm>
        </p:spPr>
        <p:txBody>
          <a:bodyPr/>
          <a:lstStyle/>
          <a:p>
            <a:r>
              <a:rPr lang="en-US" dirty="0"/>
              <a:t>Amazon Bedrock</a:t>
            </a:r>
          </a:p>
        </p:txBody>
      </p:sp>
      <p:sp>
        <p:nvSpPr>
          <p:cNvPr id="5" name="Subtitle 4">
            <a:extLst>
              <a:ext uri="{FF2B5EF4-FFF2-40B4-BE49-F238E27FC236}">
                <a16:creationId xmlns:a16="http://schemas.microsoft.com/office/drawing/2014/main" id="{3B997CF9-CDD9-42BE-95A8-045C198F6674}"/>
              </a:ext>
            </a:extLst>
          </p:cNvPr>
          <p:cNvSpPr>
            <a:spLocks noGrp="1"/>
          </p:cNvSpPr>
          <p:nvPr>
            <p:ph type="subTitle" idx="1"/>
          </p:nvPr>
        </p:nvSpPr>
        <p:spPr>
          <a:xfrm>
            <a:off x="426595" y="3028010"/>
            <a:ext cx="8538296" cy="757130"/>
          </a:xfrm>
        </p:spPr>
        <p:txBody>
          <a:bodyPr/>
          <a:lstStyle/>
          <a:p>
            <a:r>
              <a:rPr lang="ko-KR" altLang="en-US" sz="2400" dirty="0"/>
              <a:t>강력한 도구와 </a:t>
            </a:r>
            <a:r>
              <a:rPr lang="ko-KR" altLang="en-US" sz="2400" dirty="0">
                <a:solidFill>
                  <a:srgbClr val="FFC000"/>
                </a:solidFill>
              </a:rPr>
              <a:t>파운데이션 모델</a:t>
            </a:r>
            <a:r>
              <a:rPr lang="ko-KR" altLang="en-US" sz="2400" dirty="0"/>
              <a:t>을 활용하여 </a:t>
            </a:r>
            <a:r>
              <a:rPr lang="ko-KR" altLang="en-US" sz="2400" dirty="0">
                <a:solidFill>
                  <a:srgbClr val="FFC000"/>
                </a:solidFill>
              </a:rPr>
              <a:t>생성형 </a:t>
            </a:r>
            <a:r>
              <a:rPr lang="en-US" sz="2400" dirty="0">
                <a:solidFill>
                  <a:srgbClr val="FFC000"/>
                </a:solidFill>
              </a:rPr>
              <a:t>AI </a:t>
            </a:r>
            <a:r>
              <a:rPr lang="ko-KR" altLang="en-US" sz="2400" dirty="0">
                <a:solidFill>
                  <a:srgbClr val="FFC000"/>
                </a:solidFill>
              </a:rPr>
              <a:t>애플리케이션</a:t>
            </a:r>
            <a:r>
              <a:rPr lang="ko-KR" altLang="en-US" sz="2400" dirty="0"/>
              <a:t>을 구축하고 확장하는 가장 쉬운 방법</a:t>
            </a:r>
            <a:endParaRPr lang="en-US" sz="2400" dirty="0"/>
          </a:p>
        </p:txBody>
      </p:sp>
      <p:sp>
        <p:nvSpPr>
          <p:cNvPr id="2" name="TextBox 1">
            <a:extLst>
              <a:ext uri="{FF2B5EF4-FFF2-40B4-BE49-F238E27FC236}">
                <a16:creationId xmlns:a16="http://schemas.microsoft.com/office/drawing/2014/main" id="{2641CF77-8D64-0188-68D2-338635C79D9F}"/>
              </a:ext>
            </a:extLst>
          </p:cNvPr>
          <p:cNvSpPr txBox="1"/>
          <p:nvPr/>
        </p:nvSpPr>
        <p:spPr>
          <a:xfrm>
            <a:off x="561889" y="4475448"/>
            <a:ext cx="1982915" cy="923330"/>
          </a:xfrm>
          <a:prstGeom prst="rect">
            <a:avLst/>
          </a:prstGeom>
          <a:noFill/>
        </p:spPr>
        <p:txBody>
          <a:bodyPr wrap="none" lIns="0" rIns="0" rtlCol="0">
            <a:spAutoFit/>
          </a:bodyPr>
          <a:lstStyle/>
          <a:p>
            <a:r>
              <a:rPr lang="ko-KR" altLang="en-US" dirty="0">
                <a:solidFill>
                  <a:schemeClr val="bg1"/>
                </a:solidFill>
              </a:rPr>
              <a:t>김제삼</a:t>
            </a:r>
            <a:endParaRPr lang="en-US" altLang="ko-KR" dirty="0">
              <a:solidFill>
                <a:schemeClr val="bg1"/>
              </a:solidFill>
            </a:endParaRPr>
          </a:p>
          <a:p>
            <a:r>
              <a:rPr lang="en-US" altLang="ko-KR" dirty="0">
                <a:solidFill>
                  <a:schemeClr val="bg1"/>
                </a:solidFill>
              </a:rPr>
              <a:t>Solutions Architect</a:t>
            </a:r>
          </a:p>
          <a:p>
            <a:r>
              <a:rPr lang="en-KR" dirty="0">
                <a:solidFill>
                  <a:schemeClr val="bg1"/>
                </a:solidFill>
              </a:rPr>
              <a:t>AWS</a:t>
            </a:r>
          </a:p>
        </p:txBody>
      </p:sp>
    </p:spTree>
    <p:extLst>
      <p:ext uri="{BB962C8B-B14F-4D97-AF65-F5344CB8AC3E}">
        <p14:creationId xmlns:p14="http://schemas.microsoft.com/office/powerpoint/2010/main" val="98298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28BE-E56B-F8AC-34B5-C0E85DDC6D25}"/>
              </a:ext>
            </a:extLst>
          </p:cNvPr>
          <p:cNvSpPr>
            <a:spLocks noGrp="1"/>
          </p:cNvSpPr>
          <p:nvPr>
            <p:ph type="title"/>
          </p:nvPr>
        </p:nvSpPr>
        <p:spPr>
          <a:xfrm>
            <a:off x="568648" y="634316"/>
            <a:ext cx="11125369" cy="535531"/>
          </a:xfrm>
        </p:spPr>
        <p:txBody>
          <a:bodyPr/>
          <a:lstStyle/>
          <a:p>
            <a:pPr algn="ctr"/>
            <a:r>
              <a:rPr lang="en-US" dirty="0">
                <a:gradFill>
                  <a:gsLst>
                    <a:gs pos="0">
                      <a:srgbClr val="7C59ED"/>
                    </a:gs>
                    <a:gs pos="100000">
                      <a:srgbClr val="9FFCEA"/>
                    </a:gs>
                  </a:gsLst>
                  <a:lin ang="0" scaled="0"/>
                </a:gradFill>
                <a:ea typeface="Amazon Ember Display" panose="020F0603020204020204" pitchFamily="34" charset="0"/>
                <a:cs typeface="Amazon Ember Display" panose="020F0603020204020204" pitchFamily="34" charset="0"/>
              </a:rPr>
              <a:t>Amazon Bedrock Custom Model Import</a:t>
            </a:r>
            <a:endParaRPr lang="en-US" dirty="0"/>
          </a:p>
        </p:txBody>
      </p:sp>
      <p:pic>
        <p:nvPicPr>
          <p:cNvPr id="61" name="Picture 4">
            <a:extLst>
              <a:ext uri="{FF2B5EF4-FFF2-40B4-BE49-F238E27FC236}">
                <a16:creationId xmlns:a16="http://schemas.microsoft.com/office/drawing/2014/main" id="{41AF0100-8336-4FE2-ABCE-DDCA11FD1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423" t="5057" r="3421" b="21243"/>
          <a:stretch/>
        </p:blipFill>
        <p:spPr bwMode="auto">
          <a:xfrm>
            <a:off x="878834" y="1881527"/>
            <a:ext cx="5534016" cy="3670974"/>
          </a:xfrm>
          <a:prstGeom prst="roundRect">
            <a:avLst>
              <a:gd name="adj" fmla="val 6760"/>
            </a:avLst>
          </a:prstGeom>
          <a:solidFill>
            <a:schemeClr val="tx1"/>
          </a:solidFill>
          <a:ln w="28575" cap="flat" cmpd="sng">
            <a:gradFill flip="none" rotWithShape="1">
              <a:gsLst>
                <a:gs pos="0">
                  <a:schemeClr val="accent2"/>
                </a:gs>
                <a:gs pos="100000">
                  <a:schemeClr val="accent5"/>
                </a:gs>
              </a:gsLst>
              <a:lin ang="2700000" scaled="1"/>
              <a:tileRect/>
            </a:gradFill>
            <a:prstDash val="solid"/>
            <a:round/>
            <a:headEnd type="none" w="sm" len="sm"/>
            <a:tailEnd type="none" w="sm" len="sm"/>
          </a:ln>
        </p:spPr>
      </p:pic>
      <p:sp>
        <p:nvSpPr>
          <p:cNvPr id="62" name="Title 319">
            <a:extLst>
              <a:ext uri="{FF2B5EF4-FFF2-40B4-BE49-F238E27FC236}">
                <a16:creationId xmlns:a16="http://schemas.microsoft.com/office/drawing/2014/main" id="{03600BB3-9377-4A13-9961-4068C55DD7BE}"/>
              </a:ext>
            </a:extLst>
          </p:cNvPr>
          <p:cNvSpPr txBox="1">
            <a:spLocks/>
          </p:cNvSpPr>
          <p:nvPr/>
        </p:nvSpPr>
        <p:spPr>
          <a:xfrm>
            <a:off x="6761971" y="1804408"/>
            <a:ext cx="4809927" cy="2031325"/>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ko-KR" alt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단일 서버리스 통합 </a:t>
            </a:r>
            <a:r>
              <a:rPr kumimoji="0" 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API</a:t>
            </a:r>
            <a:r>
              <a:rPr kumimoji="0" lang="ko-KR" alt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를 통해 기존 파운데이션 모델과 함께 맞춤형 모델을 가져와 사용</a:t>
            </a:r>
          </a:p>
          <a:p>
            <a:pPr marL="0" marR="0" lvl="0" indent="0" algn="l" defTabSz="914377" rtl="0" eaLnBrk="1" fontAlgn="auto" latinLnBrk="0" hangingPunct="1">
              <a:lnSpc>
                <a:spcPct val="90000"/>
              </a:lnSpc>
              <a:spcBef>
                <a:spcPct val="0"/>
              </a:spcBef>
              <a:spcAft>
                <a:spcPts val="0"/>
              </a:spcAft>
              <a:buClrTx/>
              <a:buSzTx/>
              <a:buFontTx/>
              <a:buNone/>
              <a:tabLst/>
              <a:defRPr/>
            </a:pPr>
            <a:endParaRPr kumimoji="0" lang="ko-KR" alt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Bedrock</a:t>
            </a:r>
            <a:r>
              <a:rPr kumimoji="0" lang="ko-KR" alt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에서 기존 맞춤형 모델을 원활하게 통합하여 이전 모델 투자의 가치를 극대화</a:t>
            </a:r>
            <a:endParaRPr kumimoji="0" 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Tree>
    <p:extLst>
      <p:ext uri="{BB962C8B-B14F-4D97-AF65-F5344CB8AC3E}">
        <p14:creationId xmlns:p14="http://schemas.microsoft.com/office/powerpoint/2010/main" val="301694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28BE-E56B-F8AC-34B5-C0E85DDC6D25}"/>
              </a:ext>
            </a:extLst>
          </p:cNvPr>
          <p:cNvSpPr>
            <a:spLocks noGrp="1"/>
          </p:cNvSpPr>
          <p:nvPr>
            <p:ph type="title"/>
          </p:nvPr>
        </p:nvSpPr>
        <p:spPr>
          <a:xfrm>
            <a:off x="568648" y="732083"/>
            <a:ext cx="4058216" cy="978729"/>
          </a:xfrm>
        </p:spPr>
        <p:txBody>
          <a:bodyPr/>
          <a:lstStyle/>
          <a:p>
            <a:r>
              <a:rPr lang="en-US" dirty="0"/>
              <a:t>Amazon Bedrock Model Evaluation</a:t>
            </a:r>
          </a:p>
        </p:txBody>
      </p:sp>
      <p:sp>
        <p:nvSpPr>
          <p:cNvPr id="3" name="Text Placeholder 2">
            <a:extLst>
              <a:ext uri="{FF2B5EF4-FFF2-40B4-BE49-F238E27FC236}">
                <a16:creationId xmlns:a16="http://schemas.microsoft.com/office/drawing/2014/main" id="{3FE03E04-0428-107D-B523-AA2BB145A2CE}"/>
              </a:ext>
            </a:extLst>
          </p:cNvPr>
          <p:cNvSpPr>
            <a:spLocks noGrp="1"/>
          </p:cNvSpPr>
          <p:nvPr>
            <p:ph type="body" sz="quarter" idx="10"/>
          </p:nvPr>
        </p:nvSpPr>
        <p:spPr>
          <a:xfrm>
            <a:off x="581795" y="1910361"/>
            <a:ext cx="4173085" cy="424732"/>
          </a:xfrm>
        </p:spPr>
        <p:txBody>
          <a:bodyPr/>
          <a:lstStyle/>
          <a:p>
            <a:r>
              <a:rPr lang="ko-KR" altLang="en-US" dirty="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sym typeface="Outfit Medium"/>
              </a:rPr>
              <a:t>사용 사례에 맞는 최적의 파운데이션 모델을 평가</a:t>
            </a:r>
            <a:r>
              <a:rPr lang="en-US" altLang="ko-KR" dirty="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sym typeface="Outfit Medium"/>
              </a:rPr>
              <a:t>, </a:t>
            </a:r>
            <a:r>
              <a:rPr lang="ko-KR" altLang="en-US" dirty="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sym typeface="Outfit Medium"/>
              </a:rPr>
              <a:t>비교 및 선택</a:t>
            </a:r>
            <a:endParaRPr lang="en-CA" dirty="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sym typeface="Outfit Medium"/>
            </a:endParaRPr>
          </a:p>
        </p:txBody>
      </p:sp>
      <p:sp>
        <p:nvSpPr>
          <p:cNvPr id="4" name="Title 319">
            <a:extLst>
              <a:ext uri="{FF2B5EF4-FFF2-40B4-BE49-F238E27FC236}">
                <a16:creationId xmlns:a16="http://schemas.microsoft.com/office/drawing/2014/main" id="{D4AB87C1-4CDD-92F1-0081-09928AF6B240}"/>
              </a:ext>
            </a:extLst>
          </p:cNvPr>
          <p:cNvSpPr txBox="1">
            <a:spLocks/>
          </p:cNvSpPr>
          <p:nvPr/>
        </p:nvSpPr>
        <p:spPr>
          <a:xfrm>
            <a:off x="548457" y="2919440"/>
            <a:ext cx="5159444" cy="2031325"/>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ko-KR" alt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자동 또는 인간 평가 방법</a:t>
            </a:r>
          </a:p>
          <a:p>
            <a:pPr marL="0" marR="0" lvl="0" indent="0" algn="l" defTabSz="914377" rtl="0" eaLnBrk="1" fontAlgn="auto" latinLnBrk="0" hangingPunct="1">
              <a:lnSpc>
                <a:spcPct val="90000"/>
              </a:lnSpc>
              <a:spcBef>
                <a:spcPct val="0"/>
              </a:spcBef>
              <a:spcAft>
                <a:spcPts val="0"/>
              </a:spcAft>
              <a:buClrTx/>
              <a:buSzTx/>
              <a:buFontTx/>
              <a:buNone/>
              <a:tabLst/>
              <a:defRPr/>
            </a:pPr>
            <a:endParaRPr kumimoji="0" lang="ko-KR" alt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l" defTabSz="914377" rtl="0" eaLnBrk="1" fontAlgn="auto" latinLnBrk="0" hangingPunct="1">
              <a:lnSpc>
                <a:spcPct val="90000"/>
              </a:lnSpc>
              <a:spcBef>
                <a:spcPct val="0"/>
              </a:spcBef>
              <a:spcAft>
                <a:spcPts val="0"/>
              </a:spcAft>
              <a:buClrTx/>
              <a:buSzTx/>
              <a:buFontTx/>
              <a:buNone/>
              <a:tabLst/>
              <a:defRPr/>
            </a:pPr>
            <a:r>
              <a:rPr kumimoji="0" lang="ko-KR" alt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큐레이션 된 데이터셋 또는 자체 데이터 활용</a:t>
            </a:r>
          </a:p>
          <a:p>
            <a:pPr marL="0" marR="0" lvl="0" indent="0" algn="l" defTabSz="914377" rtl="0" eaLnBrk="1" fontAlgn="auto" latinLnBrk="0" hangingPunct="1">
              <a:lnSpc>
                <a:spcPct val="90000"/>
              </a:lnSpc>
              <a:spcBef>
                <a:spcPct val="0"/>
              </a:spcBef>
              <a:spcAft>
                <a:spcPts val="0"/>
              </a:spcAft>
              <a:buClrTx/>
              <a:buSzTx/>
              <a:buFontTx/>
              <a:buNone/>
              <a:tabLst/>
              <a:defRPr/>
            </a:pPr>
            <a:endParaRPr kumimoji="0" lang="ko-KR" alt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l" defTabSz="914377" rtl="0" eaLnBrk="1" fontAlgn="auto" latinLnBrk="0" hangingPunct="1">
              <a:lnSpc>
                <a:spcPct val="90000"/>
              </a:lnSpc>
              <a:spcBef>
                <a:spcPct val="0"/>
              </a:spcBef>
              <a:spcAft>
                <a:spcPts val="0"/>
              </a:spcAft>
              <a:buClrTx/>
              <a:buSzTx/>
              <a:buFontTx/>
              <a:buNone/>
              <a:tabLst/>
              <a:defRPr/>
            </a:pPr>
            <a:r>
              <a:rPr kumimoji="0" lang="ko-KR" alt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사전 정의된 및 맞춤형 지표</a:t>
            </a:r>
          </a:p>
          <a:p>
            <a:pPr marL="0" marR="0" lvl="0" indent="0" algn="l" defTabSz="914377" rtl="0" eaLnBrk="1" fontAlgn="auto" latinLnBrk="0" hangingPunct="1">
              <a:lnSpc>
                <a:spcPct val="90000"/>
              </a:lnSpc>
              <a:spcBef>
                <a:spcPct val="0"/>
              </a:spcBef>
              <a:spcAft>
                <a:spcPts val="0"/>
              </a:spcAft>
              <a:buClrTx/>
              <a:buSzTx/>
              <a:buFontTx/>
              <a:buNone/>
              <a:tabLst/>
              <a:defRPr/>
            </a:pPr>
            <a:endParaRPr kumimoji="0" lang="ko-KR" alt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LLM-as-a-judge</a:t>
            </a:r>
            <a:r>
              <a:rPr kumimoji="0" lang="ko-KR" altLang="en-US" sz="20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를 통한 인간과 같은 평가 품질</a:t>
            </a:r>
            <a:endParaRPr kumimoji="0" lang="en-US" sz="24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pic>
        <p:nvPicPr>
          <p:cNvPr id="5" name="Picture 4">
            <a:extLst>
              <a:ext uri="{FF2B5EF4-FFF2-40B4-BE49-F238E27FC236}">
                <a16:creationId xmlns:a16="http://schemas.microsoft.com/office/drawing/2014/main" id="{D0A2B142-5FA8-A0FE-06DC-E4CE9F7D8A21}"/>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 t="9000" r="-89" b="47822"/>
          <a:stretch/>
        </p:blipFill>
        <p:spPr bwMode="auto">
          <a:xfrm>
            <a:off x="6022846" y="1071110"/>
            <a:ext cx="5257797" cy="2441119"/>
          </a:xfrm>
          <a:prstGeom prst="roundRect">
            <a:avLst>
              <a:gd name="adj" fmla="val 2616"/>
            </a:avLst>
          </a:prstGeom>
          <a:solidFill>
            <a:schemeClr val="tx1"/>
          </a:solidFill>
          <a:ln w="28575" cap="flat" cmpd="sng">
            <a:gradFill flip="none" rotWithShape="1">
              <a:gsLst>
                <a:gs pos="0">
                  <a:schemeClr val="accent2"/>
                </a:gs>
                <a:gs pos="100000">
                  <a:schemeClr val="accent5"/>
                </a:gs>
              </a:gsLst>
              <a:lin ang="2700000" scaled="1"/>
              <a:tileRect/>
            </a:gradFill>
            <a:prstDash val="solid"/>
            <a:round/>
            <a:headEnd type="none" w="sm" len="sm"/>
            <a:tailEnd type="none" w="sm" len="sm"/>
          </a:ln>
        </p:spPr>
      </p:pic>
      <p:pic>
        <p:nvPicPr>
          <p:cNvPr id="6" name="Picture 4">
            <a:extLst>
              <a:ext uri="{FF2B5EF4-FFF2-40B4-BE49-F238E27FC236}">
                <a16:creationId xmlns:a16="http://schemas.microsoft.com/office/drawing/2014/main" id="{0A421AFD-2F2E-1D6D-6F26-2ECE53744E9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2" t="75726" r="-89"/>
          <a:stretch/>
        </p:blipFill>
        <p:spPr bwMode="auto">
          <a:xfrm>
            <a:off x="6022848" y="4197887"/>
            <a:ext cx="5257795" cy="1372332"/>
          </a:xfrm>
          <a:prstGeom prst="roundRect">
            <a:avLst>
              <a:gd name="adj" fmla="val 2616"/>
            </a:avLst>
          </a:prstGeom>
          <a:solidFill>
            <a:schemeClr val="tx1"/>
          </a:solidFill>
          <a:ln w="28575" cap="flat" cmpd="sng">
            <a:gradFill flip="none" rotWithShape="1">
              <a:gsLst>
                <a:gs pos="0">
                  <a:schemeClr val="accent2"/>
                </a:gs>
                <a:gs pos="100000">
                  <a:schemeClr val="accent5"/>
                </a:gs>
              </a:gsLst>
              <a:lin ang="2700000" scaled="1"/>
              <a:tileRect/>
            </a:gradFill>
            <a:prstDash val="solid"/>
            <a:round/>
            <a:headEnd type="none" w="sm" len="sm"/>
            <a:tailEnd type="none" w="sm" len="sm"/>
          </a:ln>
        </p:spPr>
      </p:pic>
      <p:sp>
        <p:nvSpPr>
          <p:cNvPr id="7" name="Text Placeholder 3">
            <a:extLst>
              <a:ext uri="{FF2B5EF4-FFF2-40B4-BE49-F238E27FC236}">
                <a16:creationId xmlns:a16="http://schemas.microsoft.com/office/drawing/2014/main" id="{13A69EE4-3929-87EC-2843-4AE95F6CD8B8}"/>
              </a:ext>
            </a:extLst>
          </p:cNvPr>
          <p:cNvSpPr txBox="1">
            <a:spLocks/>
          </p:cNvSpPr>
          <p:nvPr/>
        </p:nvSpPr>
        <p:spPr>
          <a:xfrm>
            <a:off x="6022848" y="743729"/>
            <a:ext cx="3848100" cy="258532"/>
          </a:xfrm>
          <a:prstGeom prst="rect">
            <a:avLst/>
          </a:prstGeom>
        </p:spPr>
        <p:txBody>
          <a:bodyPr vert="horz" wrap="square" lIns="0" tIns="45720" rIns="0" bIns="45720" rtlCol="0">
            <a:spAutoFit/>
          </a:bodyPr>
          <a:lstStyle>
            <a:lvl1pPr indent="0" defTabSz="914377">
              <a:lnSpc>
                <a:spcPct val="90000"/>
              </a:lnSpc>
              <a:spcBef>
                <a:spcPts val="0"/>
              </a:spcBef>
              <a:spcAft>
                <a:spcPts val="1200"/>
              </a:spcAft>
              <a:buSzPct val="90000"/>
              <a:buFont typeface="Arial" panose="020B0604020202020204" pitchFamily="34" charset="0"/>
              <a:buNone/>
              <a:defRPr sz="1200" b="1" i="0" cap="all" spc="300" baseline="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514338" indent="-228594" defTabSz="914377">
              <a:lnSpc>
                <a:spcPct val="90000"/>
              </a:lnSpc>
              <a:spcBef>
                <a:spcPts val="0"/>
              </a:spcBef>
              <a:spcAft>
                <a:spcPts val="1200"/>
              </a:spcAft>
              <a:buSzPct val="90000"/>
              <a:buFont typeface="Wingdings" panose="05000000000000000000" pitchFamily="2" charset="2"/>
              <a:buChar char="§"/>
              <a:defRPr sz="2400" baseline="0">
                <a:latin typeface="Amazon Ember Display" panose="020F0603020204020204" pitchFamily="34" charset="0"/>
              </a:defRPr>
            </a:lvl2pPr>
            <a:lvl3pPr marL="857229" indent="-228594" defTabSz="914377">
              <a:lnSpc>
                <a:spcPct val="90000"/>
              </a:lnSpc>
              <a:spcBef>
                <a:spcPts val="0"/>
              </a:spcBef>
              <a:spcAft>
                <a:spcPts val="1200"/>
              </a:spcAft>
              <a:buFont typeface="Amazon Ember" panose="020B0603020204020204" pitchFamily="34" charset="0"/>
              <a:buChar char="–"/>
              <a:defRPr sz="2000" baseline="0">
                <a:latin typeface="Amazon Ember Display" panose="020F0603020204020204" pitchFamily="34" charset="0"/>
              </a:defRPr>
            </a:lvl3pPr>
            <a:lvl4pPr marL="1030262" indent="-171446" defTabSz="914377">
              <a:lnSpc>
                <a:spcPct val="90000"/>
              </a:lnSpc>
              <a:spcBef>
                <a:spcPts val="0"/>
              </a:spcBef>
              <a:spcAft>
                <a:spcPts val="1200"/>
              </a:spcAft>
              <a:buFont typeface="Arial" panose="020B0604020202020204" pitchFamily="34" charset="0"/>
              <a:buChar char="•"/>
              <a:defRPr baseline="0">
                <a:latin typeface="Amazon Ember Display" panose="020F0603020204020204" pitchFamily="34" charset="0"/>
              </a:defRPr>
            </a:lvl4pPr>
            <a:lvl5pPr marL="1201709" indent="-171446" defTabSz="914377">
              <a:lnSpc>
                <a:spcPct val="90000"/>
              </a:lnSpc>
              <a:spcBef>
                <a:spcPts val="0"/>
              </a:spcBef>
              <a:spcAft>
                <a:spcPts val="1200"/>
              </a:spcAft>
              <a:buFont typeface="Arial" panose="020B0604020202020204" pitchFamily="34" charset="0"/>
              <a:buChar char="•"/>
              <a:defRPr baseline="0">
                <a:latin typeface="Amazon Ember Display" panose="020F0603020204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r>
              <a:rPr lang="en-US" dirty="0">
                <a:solidFill>
                  <a:schemeClr val="tx1"/>
                </a:solidFill>
              </a:rPr>
              <a:t>Human evaluation report</a:t>
            </a:r>
          </a:p>
        </p:txBody>
      </p:sp>
      <p:sp>
        <p:nvSpPr>
          <p:cNvPr id="8" name="Text Placeholder 3">
            <a:extLst>
              <a:ext uri="{FF2B5EF4-FFF2-40B4-BE49-F238E27FC236}">
                <a16:creationId xmlns:a16="http://schemas.microsoft.com/office/drawing/2014/main" id="{EA1E6219-24AB-AB1E-B664-83FC8530A248}"/>
              </a:ext>
            </a:extLst>
          </p:cNvPr>
          <p:cNvSpPr txBox="1">
            <a:spLocks/>
          </p:cNvSpPr>
          <p:nvPr/>
        </p:nvSpPr>
        <p:spPr>
          <a:xfrm>
            <a:off x="6022848" y="3853023"/>
            <a:ext cx="3848100" cy="258532"/>
          </a:xfrm>
          <a:prstGeom prst="rect">
            <a:avLst/>
          </a:prstGeom>
        </p:spPr>
        <p:txBody>
          <a:bodyPr vert="horz" wrap="square" lIns="0" tIns="45720" rIns="0" bIns="45720" rtlCol="0">
            <a:spAutoFit/>
          </a:bodyPr>
          <a:lstStyle>
            <a:defPPr>
              <a:defRPr lang="en-US"/>
            </a:defPPr>
            <a:lvl1pPr indent="0" defTabSz="914377">
              <a:lnSpc>
                <a:spcPct val="90000"/>
              </a:lnSpc>
              <a:spcBef>
                <a:spcPts val="0"/>
              </a:spcBef>
              <a:spcAft>
                <a:spcPts val="1200"/>
              </a:spcAft>
              <a:buSzPct val="90000"/>
              <a:buFont typeface="Arial" panose="020B0604020202020204" pitchFamily="34" charset="0"/>
              <a:buNone/>
              <a:defRPr sz="1200" b="1" i="0" cap="all" spc="300" baseline="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514338" indent="-228594" defTabSz="914377">
              <a:lnSpc>
                <a:spcPct val="90000"/>
              </a:lnSpc>
              <a:spcBef>
                <a:spcPts val="0"/>
              </a:spcBef>
              <a:spcAft>
                <a:spcPts val="1200"/>
              </a:spcAft>
              <a:buSzPct val="90000"/>
              <a:buFont typeface="Wingdings" panose="05000000000000000000" pitchFamily="2" charset="2"/>
              <a:buChar char="§"/>
              <a:defRPr sz="2400" baseline="0">
                <a:latin typeface="Amazon Ember Display" panose="020F0603020204020204" pitchFamily="34" charset="0"/>
              </a:defRPr>
            </a:lvl2pPr>
            <a:lvl3pPr marL="857229" indent="-228594" defTabSz="914377">
              <a:lnSpc>
                <a:spcPct val="90000"/>
              </a:lnSpc>
              <a:spcBef>
                <a:spcPts val="0"/>
              </a:spcBef>
              <a:spcAft>
                <a:spcPts val="1200"/>
              </a:spcAft>
              <a:buFont typeface="Amazon Ember" panose="020B0603020204020204" pitchFamily="34" charset="0"/>
              <a:buChar char="–"/>
              <a:defRPr sz="2000" baseline="0">
                <a:latin typeface="Amazon Ember Display" panose="020F0603020204020204" pitchFamily="34" charset="0"/>
              </a:defRPr>
            </a:lvl3pPr>
            <a:lvl4pPr marL="1030262" indent="-171446" defTabSz="914377">
              <a:lnSpc>
                <a:spcPct val="90000"/>
              </a:lnSpc>
              <a:spcBef>
                <a:spcPts val="0"/>
              </a:spcBef>
              <a:spcAft>
                <a:spcPts val="1200"/>
              </a:spcAft>
              <a:buFont typeface="Arial" panose="020B0604020202020204" pitchFamily="34" charset="0"/>
              <a:buChar char="•"/>
              <a:defRPr baseline="0">
                <a:latin typeface="Amazon Ember Display" panose="020F0603020204020204" pitchFamily="34" charset="0"/>
              </a:defRPr>
            </a:lvl4pPr>
            <a:lvl5pPr marL="1201709" indent="-171446" defTabSz="914377">
              <a:lnSpc>
                <a:spcPct val="90000"/>
              </a:lnSpc>
              <a:spcBef>
                <a:spcPts val="0"/>
              </a:spcBef>
              <a:spcAft>
                <a:spcPts val="1200"/>
              </a:spcAft>
              <a:buFont typeface="Arial" panose="020B0604020202020204" pitchFamily="34" charset="0"/>
              <a:buChar char="•"/>
              <a:defRPr baseline="0">
                <a:latin typeface="Amazon Ember Display" panose="020F0603020204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r>
              <a:rPr lang="en-US" dirty="0">
                <a:solidFill>
                  <a:schemeClr val="tx1"/>
                </a:solidFill>
              </a:rPr>
              <a:t>Automatic evaluation report</a:t>
            </a:r>
          </a:p>
        </p:txBody>
      </p:sp>
    </p:spTree>
    <p:extLst>
      <p:ext uri="{BB962C8B-B14F-4D97-AF65-F5344CB8AC3E}">
        <p14:creationId xmlns:p14="http://schemas.microsoft.com/office/powerpoint/2010/main" val="262132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5">
            <a:extLst>
              <a:ext uri="{FF2B5EF4-FFF2-40B4-BE49-F238E27FC236}">
                <a16:creationId xmlns:a16="http://schemas.microsoft.com/office/drawing/2014/main" id="{F4C806AD-C768-4D27-9603-55007F18EF99}"/>
              </a:ext>
            </a:extLst>
          </p:cNvPr>
          <p:cNvSpPr/>
          <p:nvPr/>
        </p:nvSpPr>
        <p:spPr>
          <a:xfrm>
            <a:off x="4347356" y="1624839"/>
            <a:ext cx="3418224" cy="4522573"/>
          </a:xfrm>
          <a:prstGeom prst="roundRect">
            <a:avLst>
              <a:gd name="adj" fmla="val 4059"/>
            </a:avLst>
          </a:prstGeom>
          <a:noFill/>
          <a:ln w="19050">
            <a:gradFill flip="none" rotWithShape="1">
              <a:gsLst>
                <a:gs pos="74000">
                  <a:schemeClr val="accent2"/>
                </a:gs>
                <a:gs pos="0">
                  <a:schemeClr val="accent1"/>
                </a:gs>
              </a:gsLst>
              <a:lin ang="2700000" scaled="1"/>
              <a:tileRect/>
            </a:gradFill>
          </a:ln>
          <a:effectLst>
            <a:outerShdw blurRad="675789" dist="50800" dir="5400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1371600" rIns="91440" rtlCol="0" anchor="t" anchorCtr="0"/>
          <a:lstStyle/>
          <a:p>
            <a:pPr algn="ctr"/>
            <a:endParaRPr sz="1600" dirty="0">
              <a:latin typeface="Amazon Ember Display"/>
            </a:endParaRPr>
          </a:p>
        </p:txBody>
      </p:sp>
      <p:sp>
        <p:nvSpPr>
          <p:cNvPr id="4" name="Rectangle 105">
            <a:extLst>
              <a:ext uri="{FF2B5EF4-FFF2-40B4-BE49-F238E27FC236}">
                <a16:creationId xmlns:a16="http://schemas.microsoft.com/office/drawing/2014/main" id="{C8C150A0-1692-4C91-A072-D8CDCC16E74F}"/>
              </a:ext>
            </a:extLst>
          </p:cNvPr>
          <p:cNvSpPr/>
          <p:nvPr/>
        </p:nvSpPr>
        <p:spPr>
          <a:xfrm>
            <a:off x="8143502" y="1624839"/>
            <a:ext cx="3418224" cy="4522573"/>
          </a:xfrm>
          <a:prstGeom prst="roundRect">
            <a:avLst>
              <a:gd name="adj" fmla="val 4059"/>
            </a:avLst>
          </a:prstGeom>
          <a:noFill/>
          <a:ln w="19050">
            <a:gradFill flip="none" rotWithShape="1">
              <a:gsLst>
                <a:gs pos="74000">
                  <a:schemeClr val="accent2"/>
                </a:gs>
                <a:gs pos="0">
                  <a:schemeClr val="accent1"/>
                </a:gs>
              </a:gsLst>
              <a:lin ang="2700000" scaled="1"/>
              <a:tileRect/>
            </a:gradFill>
          </a:ln>
          <a:effectLst>
            <a:outerShdw blurRad="675789" dist="50800" dir="5400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1371600" rIns="91440" rtlCol="0" anchor="t" anchorCtr="0"/>
          <a:lstStyle/>
          <a:p>
            <a:pPr algn="ctr"/>
            <a:endParaRPr sz="1600" dirty="0">
              <a:latin typeface="Amazon Ember Display"/>
            </a:endParaRPr>
          </a:p>
        </p:txBody>
      </p:sp>
      <p:sp>
        <p:nvSpPr>
          <p:cNvPr id="5" name="Rectangle 105">
            <a:extLst>
              <a:ext uri="{FF2B5EF4-FFF2-40B4-BE49-F238E27FC236}">
                <a16:creationId xmlns:a16="http://schemas.microsoft.com/office/drawing/2014/main" id="{9B2515F6-76C6-4A8F-89C1-1C6259B69DD3}"/>
              </a:ext>
            </a:extLst>
          </p:cNvPr>
          <p:cNvSpPr/>
          <p:nvPr/>
        </p:nvSpPr>
        <p:spPr>
          <a:xfrm>
            <a:off x="606629" y="1624839"/>
            <a:ext cx="3418224" cy="4522573"/>
          </a:xfrm>
          <a:prstGeom prst="roundRect">
            <a:avLst>
              <a:gd name="adj" fmla="val 4059"/>
            </a:avLst>
          </a:prstGeom>
          <a:noFill/>
          <a:ln w="19050">
            <a:gradFill flip="none" rotWithShape="1">
              <a:gsLst>
                <a:gs pos="74000">
                  <a:schemeClr val="accent2"/>
                </a:gs>
                <a:gs pos="0">
                  <a:schemeClr val="accent1"/>
                </a:gs>
              </a:gsLst>
              <a:lin ang="2700000" scaled="1"/>
              <a:tileRect/>
            </a:gradFill>
          </a:ln>
          <a:effectLst>
            <a:outerShdw blurRad="675789" dist="50800" dir="5400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1371600" rIns="91440" rtlCol="0" anchor="t" anchorCtr="0"/>
          <a:lstStyle/>
          <a:p>
            <a:pPr algn="ctr"/>
            <a:endParaRPr sz="1600" dirty="0">
              <a:latin typeface="Amazon Ember Display"/>
            </a:endParaRPr>
          </a:p>
        </p:txBody>
      </p:sp>
      <p:sp>
        <p:nvSpPr>
          <p:cNvPr id="6" name="Title 12">
            <a:extLst>
              <a:ext uri="{FF2B5EF4-FFF2-40B4-BE49-F238E27FC236}">
                <a16:creationId xmlns:a16="http://schemas.microsoft.com/office/drawing/2014/main" id="{D33C3B22-9BB8-4F4D-91DC-F4DFC1D2205F}"/>
              </a:ext>
            </a:extLst>
          </p:cNvPr>
          <p:cNvSpPr txBox="1">
            <a:spLocks/>
          </p:cNvSpPr>
          <p:nvPr/>
        </p:nvSpPr>
        <p:spPr>
          <a:xfrm>
            <a:off x="4658995" y="1832710"/>
            <a:ext cx="2893376" cy="1283267"/>
          </a:xfrm>
          <a:prstGeom prst="rect">
            <a:avLst/>
          </a:prstGeom>
        </p:spPr>
        <p:txBody>
          <a:bodyPr lIns="0"/>
          <a:lstStyle>
            <a:lvl1pPr algn="l" defTabSz="914400" rtl="0" eaLnBrk="1" latinLnBrk="0" hangingPunct="1">
              <a:lnSpc>
                <a:spcPct val="90000"/>
              </a:lnSpc>
              <a:spcBef>
                <a:spcPct val="0"/>
              </a:spcBef>
              <a:buNone/>
              <a:defRPr sz="3600" b="0" i="0" kern="120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a:defRPr/>
            </a:pPr>
            <a:r>
              <a:rPr lang="en-US" sz="2000" b="1" dirty="0">
                <a:solidFill>
                  <a:schemeClr val="tx1"/>
                </a:solidFill>
                <a:latin typeface="Amazon Ember Display"/>
                <a:ea typeface="+mn-ea"/>
                <a:cs typeface="+mn-cs"/>
              </a:rPr>
              <a:t>Amazon Bedrock Intelligent Prompt Routing </a:t>
            </a:r>
          </a:p>
        </p:txBody>
      </p:sp>
      <p:sp>
        <p:nvSpPr>
          <p:cNvPr id="7" name="TextBox 6">
            <a:extLst>
              <a:ext uri="{FF2B5EF4-FFF2-40B4-BE49-F238E27FC236}">
                <a16:creationId xmlns:a16="http://schemas.microsoft.com/office/drawing/2014/main" id="{E55A6B37-2F62-4917-9BE3-EAE07CB501FD}"/>
              </a:ext>
            </a:extLst>
          </p:cNvPr>
          <p:cNvSpPr txBox="1"/>
          <p:nvPr/>
        </p:nvSpPr>
        <p:spPr>
          <a:xfrm>
            <a:off x="4658995" y="3306356"/>
            <a:ext cx="2893376" cy="2443746"/>
          </a:xfrm>
          <a:prstGeom prst="rect">
            <a:avLst/>
          </a:prstGeom>
        </p:spPr>
        <p:txBody>
          <a:bodyPr wrap="square" lIns="0" rIns="0" rtlCol="0">
            <a:spAutoFit/>
          </a:bodyPr>
          <a:lstStyle/>
          <a:p>
            <a:pPr marR="0" lvl="0" indent="0" defTabSz="541833" fontAlgn="auto">
              <a:lnSpc>
                <a:spcPct val="90000"/>
              </a:lnSpc>
              <a:spcBef>
                <a:spcPts val="0"/>
              </a:spcBef>
              <a:spcAft>
                <a:spcPts val="1896"/>
              </a:spcAft>
              <a:buClrTx/>
              <a:buSzPct val="90000"/>
              <a:buFontTx/>
              <a:buNone/>
              <a:tabLst/>
              <a:defRPr/>
            </a:pP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응답 품질을 최적화하고 비용을 낮추기 위해 프롬프트를 다양한 파운데이션 모델로 자동 라우팅</a:t>
            </a:r>
          </a:p>
          <a:p>
            <a:pPr marR="0" lvl="0" indent="0" defTabSz="541833" fontAlgn="auto">
              <a:lnSpc>
                <a:spcPct val="90000"/>
              </a:lnSpc>
              <a:spcBef>
                <a:spcPts val="0"/>
              </a:spcBef>
              <a:spcAft>
                <a:spcPts val="1896"/>
              </a:spcAft>
              <a:buClrTx/>
              <a:buSzPct val="90000"/>
              <a:buFontTx/>
              <a:buNone/>
              <a:tabLst/>
              <a:defRPr/>
            </a:pP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프롬프트를 효율적으로 라우팅하는 단일 엔드포인트 제공</a:t>
            </a:r>
          </a:p>
          <a:p>
            <a:pPr marR="0" lvl="0" indent="0" defTabSz="541833" fontAlgn="auto">
              <a:lnSpc>
                <a:spcPct val="90000"/>
              </a:lnSpc>
              <a:spcBef>
                <a:spcPts val="0"/>
              </a:spcBef>
              <a:spcAft>
                <a:spcPts val="1896"/>
              </a:spcAft>
              <a:buClrTx/>
              <a:buSzPct val="90000"/>
              <a:buFontTx/>
              <a:buNone/>
              <a:tabLst/>
              <a:defRPr/>
            </a:pP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비용 및 지연 시간 임계값을 충족하기 위해 고급 프롬프트 매칭 사용</a:t>
            </a:r>
          </a:p>
          <a:p>
            <a:pPr marR="0" lvl="0" indent="0" defTabSz="541833" fontAlgn="auto">
              <a:lnSpc>
                <a:spcPct val="90000"/>
              </a:lnSpc>
              <a:spcBef>
                <a:spcPts val="0"/>
              </a:spcBef>
              <a:spcAft>
                <a:spcPts val="1896"/>
              </a:spcAft>
              <a:buClrTx/>
              <a:buSzPct val="90000"/>
              <a:buFontTx/>
              <a:buNone/>
              <a:tabLst/>
              <a:defRPr/>
            </a:pP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정확도를 손상시키지 않으면서 비용을 최대 </a:t>
            </a:r>
            <a:r>
              <a:rPr lang="en-US" altLang="ko-KR" sz="1300" dirty="0">
                <a:latin typeface="Amazon Ember Display" panose="020F0603020204020204" pitchFamily="34" charset="0"/>
                <a:ea typeface="Amazon Ember Display" panose="020F0603020204020204" pitchFamily="34" charset="0"/>
                <a:cs typeface="Amazon Ember Display" panose="020F0603020204020204" pitchFamily="34" charset="0"/>
              </a:rPr>
              <a:t>30%</a:t>
            </a: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까지 절감</a:t>
            </a:r>
            <a:endParaRPr lang="en-US" sz="13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 name="TextBox 7">
            <a:extLst>
              <a:ext uri="{FF2B5EF4-FFF2-40B4-BE49-F238E27FC236}">
                <a16:creationId xmlns:a16="http://schemas.microsoft.com/office/drawing/2014/main" id="{69E30A93-D9BF-4400-B340-A4A1DDB08C75}"/>
              </a:ext>
            </a:extLst>
          </p:cNvPr>
          <p:cNvSpPr txBox="1"/>
          <p:nvPr/>
        </p:nvSpPr>
        <p:spPr>
          <a:xfrm>
            <a:off x="8463355" y="1832710"/>
            <a:ext cx="3099981" cy="923330"/>
          </a:xfrm>
          <a:prstGeom prst="rect">
            <a:avLst/>
          </a:prstGeom>
          <a:noFill/>
        </p:spPr>
        <p:txBody>
          <a:bodyPr wrap="square" lIns="0">
            <a:spAutoFit/>
          </a:bodyPr>
          <a:lstStyle/>
          <a:p>
            <a:pPr>
              <a:lnSpc>
                <a:spcPct val="90000"/>
              </a:lnSpc>
              <a:spcBef>
                <a:spcPct val="0"/>
              </a:spcBef>
            </a:pPr>
            <a:r>
              <a:rPr lang="en-US" sz="2000" b="1" dirty="0">
                <a:latin typeface="Amazon Ember Display"/>
              </a:rPr>
              <a:t>Amazon Bedrock support for prompt caching </a:t>
            </a:r>
          </a:p>
        </p:txBody>
      </p:sp>
      <p:sp>
        <p:nvSpPr>
          <p:cNvPr id="9" name="TextBox 8">
            <a:extLst>
              <a:ext uri="{FF2B5EF4-FFF2-40B4-BE49-F238E27FC236}">
                <a16:creationId xmlns:a16="http://schemas.microsoft.com/office/drawing/2014/main" id="{88E52002-1E48-4FD8-9D86-7A6415B6E3F2}"/>
              </a:ext>
            </a:extLst>
          </p:cNvPr>
          <p:cNvSpPr txBox="1"/>
          <p:nvPr/>
        </p:nvSpPr>
        <p:spPr>
          <a:xfrm>
            <a:off x="8463355" y="3306356"/>
            <a:ext cx="2937600" cy="2292935"/>
          </a:xfrm>
          <a:prstGeom prst="rect">
            <a:avLst/>
          </a:prstGeom>
        </p:spPr>
        <p:txBody>
          <a:bodyPr wrap="square" lIns="0">
            <a:spAutoFit/>
          </a:bodyPr>
          <a:lstStyle/>
          <a:p>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여러 </a:t>
            </a:r>
            <a:r>
              <a:rPr 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API </a:t>
            </a: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호출에서 반복되는 컨텍스트를 프롬프트에 캐싱</a:t>
            </a:r>
          </a:p>
          <a:p>
            <a:endPar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endParaRPr>
          </a:p>
          <a:p>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전체 프롬프트를 안전하게 캐싱</a:t>
            </a:r>
          </a:p>
          <a:p>
            <a:endPar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endParaRPr>
          </a:p>
          <a:p>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더 길고 상세한 프롬프트를 통해 정확도 향상</a:t>
            </a:r>
            <a:endParaRPr lang="en-US" altLang="ko-KR" sz="1300" dirty="0">
              <a:latin typeface="Amazon Ember Display" panose="020F0603020204020204" pitchFamily="34" charset="0"/>
              <a:ea typeface="Amazon Ember Display" panose="020F0603020204020204" pitchFamily="34" charset="0"/>
              <a:cs typeface="Amazon Ember Display" panose="020F0603020204020204" pitchFamily="34" charset="0"/>
            </a:endParaRPr>
          </a:p>
          <a:p>
            <a:endPar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endParaRPr>
          </a:p>
          <a:p>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지원되는 모델의 경우 비용을 최대 </a:t>
            </a:r>
            <a:r>
              <a:rPr lang="en-US" altLang="ko-KR" sz="1300" dirty="0">
                <a:latin typeface="Amazon Ember Display" panose="020F0603020204020204" pitchFamily="34" charset="0"/>
                <a:ea typeface="Amazon Ember Display" panose="020F0603020204020204" pitchFamily="34" charset="0"/>
                <a:cs typeface="Amazon Ember Display" panose="020F0603020204020204" pitchFamily="34" charset="0"/>
              </a:rPr>
              <a:t>90%</a:t>
            </a: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까지</a:t>
            </a:r>
            <a:r>
              <a:rPr lang="en-US" altLang="ko-KR" sz="130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지연 시간을 최대 </a:t>
            </a:r>
            <a:r>
              <a:rPr lang="en-US" altLang="ko-KR" sz="1300" dirty="0">
                <a:latin typeface="Amazon Ember Display" panose="020F0603020204020204" pitchFamily="34" charset="0"/>
                <a:ea typeface="Amazon Ember Display" panose="020F0603020204020204" pitchFamily="34" charset="0"/>
                <a:cs typeface="Amazon Ember Display" panose="020F0603020204020204" pitchFamily="34" charset="0"/>
              </a:rPr>
              <a:t>85%</a:t>
            </a: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까지 절감</a:t>
            </a:r>
            <a:endParaRPr lang="en-US" sz="13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 name="TextBox 9">
            <a:extLst>
              <a:ext uri="{FF2B5EF4-FFF2-40B4-BE49-F238E27FC236}">
                <a16:creationId xmlns:a16="http://schemas.microsoft.com/office/drawing/2014/main" id="{64A591D5-C800-4667-B6FE-284951C92D84}"/>
              </a:ext>
            </a:extLst>
          </p:cNvPr>
          <p:cNvSpPr txBox="1"/>
          <p:nvPr/>
        </p:nvSpPr>
        <p:spPr>
          <a:xfrm>
            <a:off x="875675" y="3309435"/>
            <a:ext cx="2812472" cy="1839991"/>
          </a:xfrm>
          <a:prstGeom prst="rect">
            <a:avLst/>
          </a:prstGeom>
        </p:spPr>
        <p:txBody>
          <a:bodyPr wrap="square" lIns="0" rIns="0" rtlCol="0">
            <a:spAutoFit/>
          </a:bodyPr>
          <a:lstStyle/>
          <a:p>
            <a:pPr marR="0" lvl="0" indent="0" defTabSz="541833" fontAlgn="auto">
              <a:lnSpc>
                <a:spcPct val="90000"/>
              </a:lnSpc>
              <a:spcBef>
                <a:spcPts val="0"/>
              </a:spcBef>
              <a:spcAft>
                <a:spcPts val="1896"/>
              </a:spcAft>
              <a:buClrTx/>
              <a:buSzPct val="90000"/>
              <a:buFontTx/>
              <a:buNone/>
              <a:tabLst/>
              <a:defRPr/>
            </a:pP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더 작고 비용 효율적인 모델 활용</a:t>
            </a:r>
          </a:p>
          <a:p>
            <a:pPr marR="0" lvl="0" indent="0" defTabSz="541833" fontAlgn="auto">
              <a:lnSpc>
                <a:spcPct val="90000"/>
              </a:lnSpc>
              <a:spcBef>
                <a:spcPts val="0"/>
              </a:spcBef>
              <a:spcAft>
                <a:spcPts val="1896"/>
              </a:spcAft>
              <a:buClrTx/>
              <a:buSzPct val="90000"/>
              <a:buFontTx/>
              <a:buNone/>
              <a:tabLst/>
              <a:defRPr/>
            </a:pP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독점적인 데이터 합성으로 </a:t>
            </a:r>
            <a:r>
              <a:rPr lang="en-US" altLang="ko-KR" sz="1300" dirty="0">
                <a:latin typeface="Amazon Ember Display" panose="020F0603020204020204" pitchFamily="34" charset="0"/>
                <a:ea typeface="Amazon Ember Display" panose="020F0603020204020204" pitchFamily="34" charset="0"/>
                <a:cs typeface="Amazon Ember Display" panose="020F0603020204020204" pitchFamily="34" charset="0"/>
              </a:rPr>
              <a:t>Distilled </a:t>
            </a: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 모델의 성능 극대화</a:t>
            </a:r>
          </a:p>
          <a:p>
            <a:pPr marR="0" lvl="0" indent="0" defTabSz="541833" fontAlgn="auto">
              <a:lnSpc>
                <a:spcPct val="90000"/>
              </a:lnSpc>
              <a:spcBef>
                <a:spcPts val="0"/>
              </a:spcBef>
              <a:spcAft>
                <a:spcPts val="1896"/>
              </a:spcAft>
              <a:buClrTx/>
              <a:buSzPct val="90000"/>
              <a:buFontTx/>
              <a:buNone/>
              <a:tabLst/>
              <a:defRPr/>
            </a:pPr>
            <a:r>
              <a:rPr lang="en-US" altLang="ko-KR" sz="1300" dirty="0">
                <a:latin typeface="Amazon Ember Display" panose="020F0603020204020204" pitchFamily="34" charset="0"/>
                <a:ea typeface="Amazon Ember Display" panose="020F0603020204020204" pitchFamily="34" charset="0"/>
                <a:cs typeface="Amazon Ember Display" panose="020F0603020204020204" pitchFamily="34" charset="0"/>
              </a:rPr>
              <a:t>Distilled</a:t>
            </a: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 모델은 원본 모델보다 최대 </a:t>
            </a:r>
            <a:r>
              <a:rPr lang="en-US" altLang="ko-KR" sz="1300" dirty="0">
                <a:latin typeface="Amazon Ember Display" panose="020F0603020204020204" pitchFamily="34" charset="0"/>
                <a:ea typeface="Amazon Ember Display" panose="020F0603020204020204" pitchFamily="34" charset="0"/>
                <a:cs typeface="Amazon Ember Display" panose="020F0603020204020204" pitchFamily="34" charset="0"/>
              </a:rPr>
              <a:t>500% </a:t>
            </a: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더 빠르고 최대 </a:t>
            </a:r>
            <a:r>
              <a:rPr lang="en-US" altLang="ko-KR" sz="1300" dirty="0">
                <a:latin typeface="Amazon Ember Display" panose="020F0603020204020204" pitchFamily="34" charset="0"/>
                <a:ea typeface="Amazon Ember Display" panose="020F0603020204020204" pitchFamily="34" charset="0"/>
                <a:cs typeface="Amazon Ember Display" panose="020F0603020204020204" pitchFamily="34" charset="0"/>
              </a:rPr>
              <a:t>75% </a:t>
            </a: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더 저렴하며</a:t>
            </a:r>
            <a:r>
              <a:rPr lang="en-US" altLang="ko-KR" sz="130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RAG</a:t>
            </a: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와 같은 사용 사례에서 정확도 손실은 </a:t>
            </a:r>
            <a:r>
              <a:rPr lang="en-US" altLang="ko-KR" sz="1300" dirty="0">
                <a:latin typeface="Amazon Ember Display" panose="020F0603020204020204" pitchFamily="34" charset="0"/>
                <a:ea typeface="Amazon Ember Display" panose="020F0603020204020204" pitchFamily="34" charset="0"/>
                <a:cs typeface="Amazon Ember Display" panose="020F0603020204020204" pitchFamily="34" charset="0"/>
              </a:rPr>
              <a:t>2% </a:t>
            </a:r>
            <a:r>
              <a:rPr lang="ko-KR" altLang="en-US" sz="1300" dirty="0">
                <a:latin typeface="Amazon Ember Display" panose="020F0603020204020204" pitchFamily="34" charset="0"/>
                <a:ea typeface="Amazon Ember Display" panose="020F0603020204020204" pitchFamily="34" charset="0"/>
                <a:cs typeface="Amazon Ember Display" panose="020F0603020204020204" pitchFamily="34" charset="0"/>
              </a:rPr>
              <a:t>미만입니다</a:t>
            </a:r>
            <a:endParaRPr lang="en-US" sz="13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 name="TextBox 10">
            <a:extLst>
              <a:ext uri="{FF2B5EF4-FFF2-40B4-BE49-F238E27FC236}">
                <a16:creationId xmlns:a16="http://schemas.microsoft.com/office/drawing/2014/main" id="{F819A1DF-CD51-46E1-91D1-A99EC46D5774}"/>
              </a:ext>
            </a:extLst>
          </p:cNvPr>
          <p:cNvSpPr txBox="1"/>
          <p:nvPr/>
        </p:nvSpPr>
        <p:spPr>
          <a:xfrm>
            <a:off x="875675" y="1873061"/>
            <a:ext cx="2991245" cy="646331"/>
          </a:xfrm>
          <a:prstGeom prst="rect">
            <a:avLst/>
          </a:prstGeom>
          <a:noFill/>
        </p:spPr>
        <p:txBody>
          <a:bodyPr wrap="square" lIns="0">
            <a:spAutoFit/>
          </a:bodyPr>
          <a:lstStyle/>
          <a:p>
            <a:pPr>
              <a:lnSpc>
                <a:spcPct val="90000"/>
              </a:lnSpc>
              <a:spcBef>
                <a:spcPct val="0"/>
              </a:spcBef>
            </a:pPr>
            <a:r>
              <a:rPr lang="en-US" sz="2000" b="1" dirty="0">
                <a:latin typeface="Amazon Ember Display"/>
              </a:rPr>
              <a:t>Amazon Bedrock Model Distillation </a:t>
            </a:r>
          </a:p>
        </p:txBody>
      </p:sp>
      <p:sp>
        <p:nvSpPr>
          <p:cNvPr id="12" name="Title 1">
            <a:extLst>
              <a:ext uri="{FF2B5EF4-FFF2-40B4-BE49-F238E27FC236}">
                <a16:creationId xmlns:a16="http://schemas.microsoft.com/office/drawing/2014/main" id="{01C64214-AFC5-40F7-8DA3-FB49BC4D82F1}"/>
              </a:ext>
            </a:extLst>
          </p:cNvPr>
          <p:cNvSpPr txBox="1">
            <a:spLocks/>
          </p:cNvSpPr>
          <p:nvPr/>
        </p:nvSpPr>
        <p:spPr>
          <a:xfrm>
            <a:off x="304800" y="304800"/>
            <a:ext cx="11582400" cy="638175"/>
          </a:xfrm>
          <a:prstGeom prst="rect">
            <a:avLst/>
          </a:prstGeom>
        </p:spPr>
        <p:txBody>
          <a:bodyPr vert="horz" lIns="0" tIns="45720" rIns="0" bIns="45720" rtlCol="0" anchor="t" anchorCtr="0">
            <a:noAutofit/>
          </a:bodyPr>
          <a:lstStyle>
            <a:lvl1pPr algn="l" defTabSz="914400" rtl="0" eaLnBrk="1" latinLnBrk="0" hangingPunct="1">
              <a:lnSpc>
                <a:spcPct val="90000"/>
              </a:lnSpc>
              <a:spcBef>
                <a:spcPct val="0"/>
              </a:spcBef>
              <a:buNone/>
              <a:defRPr sz="3200" b="1" kern="1200" spc="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mazon Ember Display"/>
                <a:ea typeface="+mj-ea"/>
                <a:cs typeface="+mj-cs"/>
              </a:rPr>
              <a:t>Amazon Bedrock</a:t>
            </a:r>
            <a:r>
              <a:rPr kumimoji="0" lang="ko-KR" altLang="en-US" sz="3200" b="1" i="0" u="none" strike="noStrike" kern="1200" cap="none" spc="0" normalizeH="0" baseline="0" noProof="0" dirty="0">
                <a:ln>
                  <a:noFill/>
                </a:ln>
                <a:solidFill>
                  <a:srgbClr val="FFFFFF"/>
                </a:solidFill>
                <a:effectLst/>
                <a:uLnTx/>
                <a:uFillTx/>
                <a:latin typeface="Amazon Ember Display"/>
                <a:ea typeface="+mj-ea"/>
                <a:cs typeface="+mj-cs"/>
              </a:rPr>
              <a:t>은 비용</a:t>
            </a:r>
            <a:r>
              <a:rPr kumimoji="0" lang="en-US" altLang="ko-KR" sz="3200" b="1" i="0" u="none" strike="noStrike" kern="1200" cap="none" spc="0" normalizeH="0" baseline="0" noProof="0" dirty="0">
                <a:ln>
                  <a:noFill/>
                </a:ln>
                <a:solidFill>
                  <a:srgbClr val="FFFFFF"/>
                </a:solidFill>
                <a:effectLst/>
                <a:uLnTx/>
                <a:uFillTx/>
                <a:latin typeface="Amazon Ember Display"/>
                <a:ea typeface="+mj-ea"/>
                <a:cs typeface="+mj-cs"/>
              </a:rPr>
              <a:t>, </a:t>
            </a:r>
            <a:r>
              <a:rPr kumimoji="0" lang="ko-KR" altLang="en-US" sz="3200" b="1" i="0" u="none" strike="noStrike" kern="1200" cap="none" spc="0" normalizeH="0" baseline="0" noProof="0" dirty="0">
                <a:ln>
                  <a:noFill/>
                </a:ln>
                <a:solidFill>
                  <a:srgbClr val="FFFFFF"/>
                </a:solidFill>
                <a:effectLst/>
                <a:uLnTx/>
                <a:uFillTx/>
                <a:latin typeface="Amazon Ember Display"/>
                <a:ea typeface="+mj-ea"/>
                <a:cs typeface="+mj-cs"/>
              </a:rPr>
              <a:t>지연 시간 및 정확도의 균형을 맞추기 위한 여러 기능을 제공합니다</a:t>
            </a:r>
            <a:endParaRPr kumimoji="0" lang="en-US" sz="3200" b="1" i="0" u="none" strike="noStrike" kern="1200" cap="none" spc="0" normalizeH="0" baseline="0" noProof="0" dirty="0">
              <a:ln>
                <a:noFill/>
              </a:ln>
              <a:solidFill>
                <a:srgbClr val="FFFFFF"/>
              </a:solidFill>
              <a:effectLst/>
              <a:uLnTx/>
              <a:uFillTx/>
              <a:latin typeface="Amazon Ember Display"/>
              <a:ea typeface="+mj-ea"/>
              <a:cs typeface="+mj-cs"/>
            </a:endParaRPr>
          </a:p>
        </p:txBody>
      </p:sp>
    </p:spTree>
    <p:extLst>
      <p:ext uri="{BB962C8B-B14F-4D97-AF65-F5344CB8AC3E}">
        <p14:creationId xmlns:p14="http://schemas.microsoft.com/office/powerpoint/2010/main" val="29795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28BE-E56B-F8AC-34B5-C0E85DDC6D25}"/>
              </a:ext>
            </a:extLst>
          </p:cNvPr>
          <p:cNvSpPr>
            <a:spLocks noGrp="1"/>
          </p:cNvSpPr>
          <p:nvPr>
            <p:ph type="title"/>
          </p:nvPr>
        </p:nvSpPr>
        <p:spPr>
          <a:xfrm>
            <a:off x="568648" y="634316"/>
            <a:ext cx="10972800" cy="535531"/>
          </a:xfrm>
        </p:spPr>
        <p:txBody>
          <a:bodyPr/>
          <a:lstStyle/>
          <a:p>
            <a:r>
              <a:rPr lang="en-US" dirty="0"/>
              <a:t>Amazon Bedrock inference consumption options</a:t>
            </a:r>
          </a:p>
        </p:txBody>
      </p:sp>
      <p:sp>
        <p:nvSpPr>
          <p:cNvPr id="4" name="TextBox 3">
            <a:extLst>
              <a:ext uri="{FF2B5EF4-FFF2-40B4-BE49-F238E27FC236}">
                <a16:creationId xmlns:a16="http://schemas.microsoft.com/office/drawing/2014/main" id="{D691B104-B0F1-8934-F43E-969F8DCD587F}"/>
              </a:ext>
            </a:extLst>
          </p:cNvPr>
          <p:cNvSpPr txBox="1"/>
          <p:nvPr/>
        </p:nvSpPr>
        <p:spPr>
          <a:xfrm>
            <a:off x="585677" y="2420442"/>
            <a:ext cx="3357918" cy="2288891"/>
          </a:xfrm>
          <a:prstGeom prst="rect">
            <a:avLst/>
          </a:prstGeom>
          <a:noFill/>
        </p:spPr>
        <p:txBody>
          <a:bodyPr wrap="square" lIns="0" rIns="0">
            <a:noAutofit/>
          </a:bodyPr>
          <a:lstStyle/>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Pricing based on input and output token count for LLMs</a:t>
            </a:r>
          </a:p>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Great for prototyping, POCs, and small workloads with more relaxed requirements for throughput and latency</a:t>
            </a:r>
          </a:p>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Requests per minute (RPM) and tokens per minute (TPM) limits enforced</a:t>
            </a:r>
          </a:p>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Includes support for cross-region inference</a:t>
            </a:r>
          </a:p>
        </p:txBody>
      </p:sp>
      <p:sp>
        <p:nvSpPr>
          <p:cNvPr id="5" name="TextBox 4">
            <a:extLst>
              <a:ext uri="{FF2B5EF4-FFF2-40B4-BE49-F238E27FC236}">
                <a16:creationId xmlns:a16="http://schemas.microsoft.com/office/drawing/2014/main" id="{D6CD304A-D2C5-1C2F-D6F4-F72066A30636}"/>
              </a:ext>
            </a:extLst>
          </p:cNvPr>
          <p:cNvSpPr txBox="1"/>
          <p:nvPr/>
        </p:nvSpPr>
        <p:spPr>
          <a:xfrm>
            <a:off x="4546690" y="2946982"/>
            <a:ext cx="3286116" cy="2712411"/>
          </a:xfrm>
          <a:prstGeom prst="rect">
            <a:avLst/>
          </a:prstGeom>
          <a:noFill/>
        </p:spPr>
        <p:txBody>
          <a:bodyPr wrap="square" lIns="0" rIns="0">
            <a:noAutofit/>
          </a:bodyPr>
          <a:lstStyle/>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Reserve throughput (input/output tokens per minute) at a fixed cost</a:t>
            </a:r>
          </a:p>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Flexible commitment term of 1 month or 6 months</a:t>
            </a:r>
          </a:p>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Hourly PT (2MU), no commit, across different models</a:t>
            </a:r>
          </a:p>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Pay hourly rate, discounted for extended commit</a:t>
            </a:r>
          </a:p>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Great for production workloads or inference on custom models</a:t>
            </a:r>
          </a:p>
        </p:txBody>
      </p:sp>
      <p:sp>
        <p:nvSpPr>
          <p:cNvPr id="6" name="TextBox 5">
            <a:extLst>
              <a:ext uri="{FF2B5EF4-FFF2-40B4-BE49-F238E27FC236}">
                <a16:creationId xmlns:a16="http://schemas.microsoft.com/office/drawing/2014/main" id="{31E7568B-6248-2F86-551F-B1ADCA570DA4}"/>
              </a:ext>
            </a:extLst>
          </p:cNvPr>
          <p:cNvSpPr txBox="1"/>
          <p:nvPr/>
        </p:nvSpPr>
        <p:spPr>
          <a:xfrm>
            <a:off x="585676" y="2020567"/>
            <a:ext cx="2974981" cy="258532"/>
          </a:xfrm>
          <a:prstGeom prst="rect">
            <a:avLst/>
          </a:prstGeom>
        </p:spPr>
        <p:txBody>
          <a:bodyPr vert="horz" wrap="square" lIns="0" tIns="45720" rIns="0" bIns="45720" rtlCol="0">
            <a:spAutoFit/>
          </a:bodyPr>
          <a:lstStyle>
            <a:defPPr>
              <a:defRPr lang="en-US"/>
            </a:defPPr>
            <a:lvl1pPr indent="0" defTabSz="914377">
              <a:lnSpc>
                <a:spcPct val="90000"/>
              </a:lnSpc>
              <a:spcBef>
                <a:spcPts val="0"/>
              </a:spcBef>
              <a:spcAft>
                <a:spcPts val="1200"/>
              </a:spcAft>
              <a:buSzPct val="90000"/>
              <a:buFont typeface="Arial" panose="020B0604020202020204" pitchFamily="34" charset="0"/>
              <a:buNone/>
              <a:defRPr sz="1200" b="1" i="0" cap="all" spc="300" baseline="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514338" indent="-228594" defTabSz="914377">
              <a:lnSpc>
                <a:spcPct val="90000"/>
              </a:lnSpc>
              <a:spcBef>
                <a:spcPts val="0"/>
              </a:spcBef>
              <a:spcAft>
                <a:spcPts val="1200"/>
              </a:spcAft>
              <a:buSzPct val="90000"/>
              <a:buFont typeface="Wingdings" panose="05000000000000000000" pitchFamily="2" charset="2"/>
              <a:buChar char="§"/>
              <a:defRPr sz="2400" baseline="0">
                <a:latin typeface="Amazon Ember Display" panose="020F0603020204020204" pitchFamily="34" charset="0"/>
              </a:defRPr>
            </a:lvl2pPr>
            <a:lvl3pPr marL="857229" indent="-228594" defTabSz="914377">
              <a:lnSpc>
                <a:spcPct val="90000"/>
              </a:lnSpc>
              <a:spcBef>
                <a:spcPts val="0"/>
              </a:spcBef>
              <a:spcAft>
                <a:spcPts val="1200"/>
              </a:spcAft>
              <a:buFont typeface="Amazon Ember" panose="020B0603020204020204" pitchFamily="34" charset="0"/>
              <a:buChar char="–"/>
              <a:defRPr sz="2000" baseline="0">
                <a:latin typeface="Amazon Ember Display" panose="020F0603020204020204" pitchFamily="34" charset="0"/>
              </a:defRPr>
            </a:lvl3pPr>
            <a:lvl4pPr marL="1030262" indent="-171446" defTabSz="914377">
              <a:lnSpc>
                <a:spcPct val="90000"/>
              </a:lnSpc>
              <a:spcBef>
                <a:spcPts val="0"/>
              </a:spcBef>
              <a:spcAft>
                <a:spcPts val="1200"/>
              </a:spcAft>
              <a:buFont typeface="Arial" panose="020B0604020202020204" pitchFamily="34" charset="0"/>
              <a:buChar char="•"/>
              <a:defRPr baseline="0">
                <a:latin typeface="Amazon Ember Display" panose="020F0603020204020204" pitchFamily="34" charset="0"/>
              </a:defRPr>
            </a:lvl4pPr>
            <a:lvl5pPr marL="1201709" indent="-171446" defTabSz="914377">
              <a:lnSpc>
                <a:spcPct val="90000"/>
              </a:lnSpc>
              <a:spcBef>
                <a:spcPts val="0"/>
              </a:spcBef>
              <a:spcAft>
                <a:spcPts val="1200"/>
              </a:spcAft>
              <a:buFont typeface="Arial" panose="020B0604020202020204" pitchFamily="34" charset="0"/>
              <a:buChar char="•"/>
              <a:defRPr baseline="0">
                <a:latin typeface="Amazon Ember Display" panose="020F0603020204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0" lvl="1" indent="0">
              <a:buNone/>
            </a:pPr>
            <a:r>
              <a:rPr lang="ko-KR" altLang="en-US" sz="1200" b="1" dirty="0">
                <a:solidFill>
                  <a:schemeClr val="accent5"/>
                </a:solidFill>
                <a:ea typeface="Amazon Ember Display" panose="020F0603020204020204" pitchFamily="34" charset="0"/>
                <a:cs typeface="Amazon Ember Display" panose="020F0603020204020204" pitchFamily="34" charset="0"/>
              </a:rPr>
              <a:t>사용한 만큼 지불</a:t>
            </a:r>
            <a:r>
              <a:rPr lang="en-US" altLang="ko-KR" sz="1200" b="1" dirty="0">
                <a:solidFill>
                  <a:schemeClr val="accent5"/>
                </a:solidFill>
                <a:ea typeface="Amazon Ember Display" panose="020F0603020204020204" pitchFamily="34" charset="0"/>
                <a:cs typeface="Amazon Ember Display" panose="020F0603020204020204" pitchFamily="34" charset="0"/>
              </a:rPr>
              <a:t>, </a:t>
            </a:r>
            <a:r>
              <a:rPr lang="ko-KR" altLang="en-US" sz="1200" b="1" dirty="0">
                <a:solidFill>
                  <a:schemeClr val="accent5"/>
                </a:solidFill>
                <a:ea typeface="Amazon Ember Display" panose="020F0603020204020204" pitchFamily="34" charset="0"/>
                <a:cs typeface="Amazon Ember Display" panose="020F0603020204020204" pitchFamily="34" charset="0"/>
              </a:rPr>
              <a:t>약정 없음</a:t>
            </a:r>
            <a:endParaRPr lang="en-US" sz="1200" b="1" dirty="0">
              <a:solidFill>
                <a:schemeClr val="accent5"/>
              </a:solidFill>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6431613C-AB19-8C09-7770-2258EF12A211}"/>
              </a:ext>
            </a:extLst>
          </p:cNvPr>
          <p:cNvSpPr txBox="1"/>
          <p:nvPr/>
        </p:nvSpPr>
        <p:spPr>
          <a:xfrm>
            <a:off x="4546691" y="2375159"/>
            <a:ext cx="3501519" cy="424732"/>
          </a:xfrm>
          <a:prstGeom prst="rect">
            <a:avLst/>
          </a:prstGeom>
        </p:spPr>
        <p:txBody>
          <a:bodyPr vert="horz" wrap="square" lIns="0" tIns="45720" rIns="0" bIns="45720" rtlCol="0">
            <a:spAutoFit/>
          </a:bodyPr>
          <a:lstStyle>
            <a:defPPr>
              <a:defRPr lang="en-US"/>
            </a:defPPr>
            <a:lvl1pPr indent="0" defTabSz="914377">
              <a:lnSpc>
                <a:spcPct val="90000"/>
              </a:lnSpc>
              <a:spcBef>
                <a:spcPts val="0"/>
              </a:spcBef>
              <a:spcAft>
                <a:spcPts val="1200"/>
              </a:spcAft>
              <a:buSzPct val="90000"/>
              <a:buFont typeface="Arial" panose="020B0604020202020204" pitchFamily="34" charset="0"/>
              <a:buNone/>
              <a:defRPr sz="1200" b="1" i="0" cap="all" spc="300" baseline="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0" lvl="1" indent="0" defTabSz="914377">
              <a:lnSpc>
                <a:spcPct val="90000"/>
              </a:lnSpc>
              <a:spcBef>
                <a:spcPts val="0"/>
              </a:spcBef>
              <a:spcAft>
                <a:spcPts val="1200"/>
              </a:spcAft>
              <a:buSzPct val="90000"/>
              <a:buFont typeface="Wingdings" panose="05000000000000000000" pitchFamily="2" charset="2"/>
              <a:buNone/>
              <a:defRPr sz="1200" b="1" cap="all" spc="300" baseline="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defRPr>
            </a:lvl2pPr>
            <a:lvl3pPr marL="857229" indent="-228594" defTabSz="914377">
              <a:lnSpc>
                <a:spcPct val="90000"/>
              </a:lnSpc>
              <a:spcBef>
                <a:spcPts val="0"/>
              </a:spcBef>
              <a:spcAft>
                <a:spcPts val="1200"/>
              </a:spcAft>
              <a:buFont typeface="Amazon Ember" panose="020B0603020204020204" pitchFamily="34" charset="0"/>
              <a:buChar char="–"/>
              <a:defRPr sz="2000" baseline="0">
                <a:latin typeface="Amazon Ember Display" panose="020F0603020204020204" pitchFamily="34" charset="0"/>
              </a:defRPr>
            </a:lvl3pPr>
            <a:lvl4pPr marL="1030262" indent="-171446" defTabSz="914377">
              <a:lnSpc>
                <a:spcPct val="90000"/>
              </a:lnSpc>
              <a:spcBef>
                <a:spcPts val="0"/>
              </a:spcBef>
              <a:spcAft>
                <a:spcPts val="1200"/>
              </a:spcAft>
              <a:buFont typeface="Arial" panose="020B0604020202020204" pitchFamily="34" charset="0"/>
              <a:buChar char="•"/>
              <a:defRPr baseline="0">
                <a:latin typeface="Amazon Ember Display" panose="020F0603020204020204" pitchFamily="34" charset="0"/>
              </a:defRPr>
            </a:lvl4pPr>
            <a:lvl5pPr marL="1201709" indent="-171446" defTabSz="914377">
              <a:lnSpc>
                <a:spcPct val="90000"/>
              </a:lnSpc>
              <a:spcBef>
                <a:spcPts val="0"/>
              </a:spcBef>
              <a:spcAft>
                <a:spcPts val="1200"/>
              </a:spcAft>
              <a:buFont typeface="Arial" panose="020B0604020202020204" pitchFamily="34" charset="0"/>
              <a:buChar char="•"/>
              <a:defRPr baseline="0">
                <a:latin typeface="Amazon Ember Display" panose="020F0603020204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r>
              <a:rPr lang="ko-KR" altLang="en-US" cap="none" spc="0" dirty="0">
                <a:latin typeface="Amazon Ember Display" panose="020F0603020204020204" pitchFamily="34" charset="0"/>
                <a:ea typeface="Amazon Ember Display" panose="020F0603020204020204" pitchFamily="34" charset="0"/>
                <a:cs typeface="Amazon Ember Display" panose="020F0603020204020204" pitchFamily="34" charset="0"/>
              </a:rPr>
              <a:t>애플리케이션의 성능 요구 사항을 충족하기 위한 충분한 처리량 프로비저닝</a:t>
            </a:r>
            <a:endParaRPr lang="en-US" cap="none" spc="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 name="TextBox 7">
            <a:extLst>
              <a:ext uri="{FF2B5EF4-FFF2-40B4-BE49-F238E27FC236}">
                <a16:creationId xmlns:a16="http://schemas.microsoft.com/office/drawing/2014/main" id="{46DE462C-EC92-02FC-88D8-C31C6064999C}"/>
              </a:ext>
            </a:extLst>
          </p:cNvPr>
          <p:cNvSpPr txBox="1"/>
          <p:nvPr/>
        </p:nvSpPr>
        <p:spPr>
          <a:xfrm>
            <a:off x="4546690" y="1418023"/>
            <a:ext cx="3381851" cy="923998"/>
          </a:xfrm>
          <a:prstGeom prst="rect">
            <a:avLst/>
          </a:prstGeom>
          <a:noFill/>
        </p:spPr>
        <p:txBody>
          <a:bodyPr wrap="square" lIns="0" rIns="0" rtlCol="0">
            <a:spAutoFit/>
          </a:bodyPr>
          <a:lstStyle>
            <a:defPPr>
              <a:defRPr lang="en-US"/>
            </a:defPPr>
            <a:lvl1pPr defTabSz="914377">
              <a:defRPr sz="28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r>
              <a:rPr lang="en-US" dirty="0"/>
              <a:t>Provisioned throughput</a:t>
            </a:r>
          </a:p>
        </p:txBody>
      </p:sp>
      <p:sp>
        <p:nvSpPr>
          <p:cNvPr id="9" name="TextBox 8">
            <a:extLst>
              <a:ext uri="{FF2B5EF4-FFF2-40B4-BE49-F238E27FC236}">
                <a16:creationId xmlns:a16="http://schemas.microsoft.com/office/drawing/2014/main" id="{72F1A9CD-FC30-2DF3-8F0D-93030ED96636}"/>
              </a:ext>
            </a:extLst>
          </p:cNvPr>
          <p:cNvSpPr txBox="1"/>
          <p:nvPr/>
        </p:nvSpPr>
        <p:spPr>
          <a:xfrm>
            <a:off x="585676" y="1418023"/>
            <a:ext cx="3214317" cy="506708"/>
          </a:xfrm>
          <a:prstGeom prst="rect">
            <a:avLst/>
          </a:prstGeom>
          <a:noFill/>
        </p:spPr>
        <p:txBody>
          <a:bodyPr wrap="square" lIns="0" rIns="0" rtlCol="0">
            <a:spAutoFit/>
          </a:bodyPr>
          <a:lstStyle/>
          <a:p>
            <a:pPr defTabSz="914377">
              <a:defRPr/>
            </a:pPr>
            <a:r>
              <a:rPr lang="en-US" sz="28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On demand</a:t>
            </a:r>
          </a:p>
        </p:txBody>
      </p:sp>
      <p:cxnSp>
        <p:nvCxnSpPr>
          <p:cNvPr id="10" name="Straight Connector 9">
            <a:extLst>
              <a:ext uri="{FF2B5EF4-FFF2-40B4-BE49-F238E27FC236}">
                <a16:creationId xmlns:a16="http://schemas.microsoft.com/office/drawing/2014/main" id="{7C5E2188-D0C2-FFC1-759A-9902EB25243E}"/>
              </a:ext>
            </a:extLst>
          </p:cNvPr>
          <p:cNvCxnSpPr>
            <a:cxnSpLocks/>
          </p:cNvCxnSpPr>
          <p:nvPr/>
        </p:nvCxnSpPr>
        <p:spPr>
          <a:xfrm flipV="1">
            <a:off x="4135934" y="1513328"/>
            <a:ext cx="0" cy="4578553"/>
          </a:xfrm>
          <a:prstGeom prst="line">
            <a:avLst/>
          </a:prstGeom>
          <a:solidFill>
            <a:srgbClr val="11171F"/>
          </a:solidFill>
          <a:ln w="19050" cap="flat">
            <a:gradFill flip="none" rotWithShape="1">
              <a:gsLst>
                <a:gs pos="0">
                  <a:srgbClr val="36117A"/>
                </a:gs>
                <a:gs pos="99000">
                  <a:srgbClr val="9FFDEA"/>
                </a:gs>
              </a:gsLst>
              <a:lin ang="5400000" scaled="1"/>
              <a:tileRect/>
            </a:gradFill>
            <a:prstDash val="solid"/>
            <a:miter lim="800000"/>
            <a:headEnd/>
            <a:tailEnd/>
          </a:ln>
        </p:spPr>
      </p:cxnSp>
      <p:sp>
        <p:nvSpPr>
          <p:cNvPr id="11" name="TextBox 10">
            <a:extLst>
              <a:ext uri="{FF2B5EF4-FFF2-40B4-BE49-F238E27FC236}">
                <a16:creationId xmlns:a16="http://schemas.microsoft.com/office/drawing/2014/main" id="{DE01B74B-03C9-77E2-EB1C-CD83F6761372}"/>
              </a:ext>
            </a:extLst>
          </p:cNvPr>
          <p:cNvSpPr txBox="1"/>
          <p:nvPr/>
        </p:nvSpPr>
        <p:spPr>
          <a:xfrm>
            <a:off x="8431146" y="2731579"/>
            <a:ext cx="3286116" cy="2712411"/>
          </a:xfrm>
          <a:prstGeom prst="rect">
            <a:avLst/>
          </a:prstGeom>
          <a:noFill/>
        </p:spPr>
        <p:txBody>
          <a:bodyPr wrap="square" lIns="0" rIns="0">
            <a:noAutofit/>
          </a:bodyPr>
          <a:lstStyle/>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Bedrock offers select foundation models (FMs) from leading AI providers like Anthropic, Meta, Mistral AI, and Amazon for batch inference at 50% of on-demand inference pricing</a:t>
            </a:r>
          </a:p>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Efficiently run model inference on large volumes of data</a:t>
            </a:r>
          </a:p>
          <a:p>
            <a:pPr marL="0" lvl="1">
              <a:lnSpc>
                <a:spcPct val="90000"/>
              </a:lnSpc>
              <a:spcAft>
                <a:spcPts val="1500"/>
              </a:spcAft>
              <a:buClr>
                <a:schemeClr val="accent2"/>
              </a:buClr>
            </a:pP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Avoids throttling when running </a:t>
            </a:r>
            <a:b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r>
              <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large jobs</a:t>
            </a:r>
          </a:p>
          <a:p>
            <a:pPr marL="0" lvl="1">
              <a:lnSpc>
                <a:spcPct val="90000"/>
              </a:lnSpc>
              <a:spcAft>
                <a:spcPts val="1500"/>
              </a:spcAft>
              <a:buClr>
                <a:schemeClr val="accent2"/>
              </a:buClr>
            </a:pPr>
            <a:endParaRPr lang="en-US" sz="16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13" name="TextBox 12">
            <a:extLst>
              <a:ext uri="{FF2B5EF4-FFF2-40B4-BE49-F238E27FC236}">
                <a16:creationId xmlns:a16="http://schemas.microsoft.com/office/drawing/2014/main" id="{830F25B5-AA3F-0942-1193-7DBA342AE03F}"/>
              </a:ext>
            </a:extLst>
          </p:cNvPr>
          <p:cNvSpPr txBox="1"/>
          <p:nvPr/>
        </p:nvSpPr>
        <p:spPr>
          <a:xfrm>
            <a:off x="8431147" y="2004188"/>
            <a:ext cx="3245988" cy="590931"/>
          </a:xfrm>
          <a:prstGeom prst="rect">
            <a:avLst/>
          </a:prstGeom>
        </p:spPr>
        <p:txBody>
          <a:bodyPr vert="horz" wrap="square" lIns="0" tIns="45720" rIns="0" bIns="45720" rtlCol="0">
            <a:spAutoFit/>
          </a:bodyPr>
          <a:lstStyle>
            <a:defPPr>
              <a:defRPr lang="en-US"/>
            </a:defPPr>
            <a:lvl1pPr indent="0" defTabSz="914377">
              <a:lnSpc>
                <a:spcPct val="90000"/>
              </a:lnSpc>
              <a:spcBef>
                <a:spcPts val="0"/>
              </a:spcBef>
              <a:spcAft>
                <a:spcPts val="1200"/>
              </a:spcAft>
              <a:buSzPct val="90000"/>
              <a:buFont typeface="Arial" panose="020B0604020202020204" pitchFamily="34" charset="0"/>
              <a:buNone/>
              <a:defRPr sz="1200" b="1" i="0" cap="all" spc="300" baseline="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0" lvl="1" indent="0" defTabSz="914377">
              <a:lnSpc>
                <a:spcPct val="90000"/>
              </a:lnSpc>
              <a:spcBef>
                <a:spcPts val="0"/>
              </a:spcBef>
              <a:spcAft>
                <a:spcPts val="1200"/>
              </a:spcAft>
              <a:buSzPct val="90000"/>
              <a:buFont typeface="Wingdings" panose="05000000000000000000" pitchFamily="2" charset="2"/>
              <a:buNone/>
              <a:defRPr sz="1200" b="1" cap="all" spc="300" baseline="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defRPr>
            </a:lvl2pPr>
            <a:lvl3pPr marL="857229" indent="-228594" defTabSz="914377">
              <a:lnSpc>
                <a:spcPct val="90000"/>
              </a:lnSpc>
              <a:spcBef>
                <a:spcPts val="0"/>
              </a:spcBef>
              <a:spcAft>
                <a:spcPts val="1200"/>
              </a:spcAft>
              <a:buFont typeface="Amazon Ember" panose="020B0603020204020204" pitchFamily="34" charset="0"/>
              <a:buChar char="–"/>
              <a:defRPr sz="2000" baseline="0">
                <a:latin typeface="Amazon Ember Display" panose="020F0603020204020204" pitchFamily="34" charset="0"/>
              </a:defRPr>
            </a:lvl3pPr>
            <a:lvl4pPr marL="1030262" indent="-171446" defTabSz="914377">
              <a:lnSpc>
                <a:spcPct val="90000"/>
              </a:lnSpc>
              <a:spcBef>
                <a:spcPts val="0"/>
              </a:spcBef>
              <a:spcAft>
                <a:spcPts val="1200"/>
              </a:spcAft>
              <a:buFont typeface="Arial" panose="020B0604020202020204" pitchFamily="34" charset="0"/>
              <a:buChar char="•"/>
              <a:defRPr baseline="0">
                <a:latin typeface="Amazon Ember Display" panose="020F0603020204020204" pitchFamily="34" charset="0"/>
              </a:defRPr>
            </a:lvl4pPr>
            <a:lvl5pPr marL="1201709" indent="-171446" defTabSz="914377">
              <a:lnSpc>
                <a:spcPct val="90000"/>
              </a:lnSpc>
              <a:spcBef>
                <a:spcPts val="0"/>
              </a:spcBef>
              <a:spcAft>
                <a:spcPts val="1200"/>
              </a:spcAft>
              <a:buFont typeface="Arial" panose="020B0604020202020204" pitchFamily="34" charset="0"/>
              <a:buChar char="•"/>
              <a:defRPr baseline="0">
                <a:latin typeface="Amazon Ember Display" panose="020F0603020204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r>
              <a:rPr lang="en-US" cap="none" spc="0" dirty="0">
                <a:latin typeface="Amazon Ember Display" panose="020F0603020204020204" pitchFamily="34" charset="0"/>
                <a:ea typeface="Amazon Ember Display" panose="020F0603020204020204" pitchFamily="34" charset="0"/>
                <a:cs typeface="Amazon Ember Display" panose="020F0603020204020204" pitchFamily="34" charset="0"/>
              </a:rPr>
              <a:t>Amazon Bedrock</a:t>
            </a:r>
            <a:r>
              <a:rPr lang="ko-KR" altLang="en-US" cap="none" spc="0" dirty="0">
                <a:latin typeface="Amazon Ember Display" panose="020F0603020204020204" pitchFamily="34" charset="0"/>
                <a:ea typeface="Amazon Ember Display" panose="020F0603020204020204" pitchFamily="34" charset="0"/>
                <a:cs typeface="Amazon Ember Display" panose="020F0603020204020204" pitchFamily="34" charset="0"/>
              </a:rPr>
              <a:t>을 사용하여 모델 평가</a:t>
            </a:r>
            <a:r>
              <a:rPr lang="en-US" altLang="ko-KR" cap="none" spc="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lang="ko-KR" altLang="en-US" cap="none" spc="0" dirty="0">
                <a:latin typeface="Amazon Ember Display" panose="020F0603020204020204" pitchFamily="34" charset="0"/>
                <a:ea typeface="Amazon Ember Display" panose="020F0603020204020204" pitchFamily="34" charset="0"/>
                <a:cs typeface="Amazon Ember Display" panose="020F0603020204020204" pitchFamily="34" charset="0"/>
              </a:rPr>
              <a:t>실험 및 오프라인 처리를 위한 응답을 얻기 위해 프롬프트를 일괄 처리합니다</a:t>
            </a:r>
            <a:r>
              <a:rPr lang="en-US" altLang="ko-KR" cap="none" spc="0" dirty="0">
                <a:latin typeface="Amazon Ember Display" panose="020F0603020204020204" pitchFamily="34" charset="0"/>
                <a:ea typeface="Amazon Ember Display" panose="020F0603020204020204" pitchFamily="34" charset="0"/>
                <a:cs typeface="Amazon Ember Display" panose="020F0603020204020204" pitchFamily="34" charset="0"/>
              </a:rPr>
              <a:t>.</a:t>
            </a:r>
            <a:endParaRPr lang="en-US" cap="none" spc="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 name="TextBox 13">
            <a:extLst>
              <a:ext uri="{FF2B5EF4-FFF2-40B4-BE49-F238E27FC236}">
                <a16:creationId xmlns:a16="http://schemas.microsoft.com/office/drawing/2014/main" id="{B8B5493B-E87D-E69C-9F84-F1410A9088E0}"/>
              </a:ext>
            </a:extLst>
          </p:cNvPr>
          <p:cNvSpPr txBox="1"/>
          <p:nvPr/>
        </p:nvSpPr>
        <p:spPr>
          <a:xfrm>
            <a:off x="8431146" y="1418023"/>
            <a:ext cx="3381851" cy="506708"/>
          </a:xfrm>
          <a:prstGeom prst="rect">
            <a:avLst/>
          </a:prstGeom>
          <a:noFill/>
        </p:spPr>
        <p:txBody>
          <a:bodyPr wrap="square" lIns="0" rIns="0" rtlCol="0">
            <a:spAutoFit/>
          </a:bodyPr>
          <a:lstStyle>
            <a:defPPr>
              <a:defRPr lang="en-US"/>
            </a:defPPr>
            <a:lvl1pPr defTabSz="914377">
              <a:defRPr sz="28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r>
              <a:rPr lang="en-US" dirty="0"/>
              <a:t>Batch Inference</a:t>
            </a:r>
          </a:p>
        </p:txBody>
      </p:sp>
      <p:cxnSp>
        <p:nvCxnSpPr>
          <p:cNvPr id="18" name="Straight Connector 17">
            <a:extLst>
              <a:ext uri="{FF2B5EF4-FFF2-40B4-BE49-F238E27FC236}">
                <a16:creationId xmlns:a16="http://schemas.microsoft.com/office/drawing/2014/main" id="{476B08E5-EE27-5A49-39AC-24C60786A066}"/>
              </a:ext>
            </a:extLst>
          </p:cNvPr>
          <p:cNvCxnSpPr>
            <a:cxnSpLocks/>
          </p:cNvCxnSpPr>
          <p:nvPr/>
        </p:nvCxnSpPr>
        <p:spPr>
          <a:xfrm flipV="1">
            <a:off x="8101914" y="1513328"/>
            <a:ext cx="0" cy="4578553"/>
          </a:xfrm>
          <a:prstGeom prst="line">
            <a:avLst/>
          </a:prstGeom>
          <a:solidFill>
            <a:srgbClr val="11171F"/>
          </a:solidFill>
          <a:ln w="19050" cap="flat">
            <a:gradFill flip="none" rotWithShape="1">
              <a:gsLst>
                <a:gs pos="0">
                  <a:srgbClr val="36117A"/>
                </a:gs>
                <a:gs pos="99000">
                  <a:srgbClr val="9FFDEA"/>
                </a:gs>
              </a:gsLst>
              <a:lin ang="5400000" scaled="1"/>
              <a:tileRect/>
            </a:gradFill>
            <a:prstDash val="solid"/>
            <a:miter lim="800000"/>
            <a:headEnd/>
            <a:tailEnd/>
          </a:ln>
        </p:spPr>
      </p:cxnSp>
    </p:spTree>
    <p:extLst>
      <p:ext uri="{BB962C8B-B14F-4D97-AF65-F5344CB8AC3E}">
        <p14:creationId xmlns:p14="http://schemas.microsoft.com/office/powerpoint/2010/main" val="156447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9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accent2"/>
            </a:gs>
            <a:gs pos="50000">
              <a:schemeClr val="bg2"/>
            </a:gs>
            <a:gs pos="100000">
              <a:schemeClr val="accent5"/>
            </a:gs>
          </a:gsLst>
          <a:path path="circle">
            <a:fillToRect r="100000" b="100000"/>
          </a:path>
          <a:tileRect l="-100000" t="-100000"/>
        </a:gra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20DF6F04-0D21-4CD1-ACFA-E02588AA5949}"/>
              </a:ext>
            </a:extLst>
          </p:cNvPr>
          <p:cNvCxnSpPr>
            <a:cxnSpLocks/>
          </p:cNvCxnSpPr>
          <p:nvPr/>
        </p:nvCxnSpPr>
        <p:spPr>
          <a:xfrm>
            <a:off x="4279197" y="942624"/>
            <a:ext cx="0" cy="3192054"/>
          </a:xfrm>
          <a:prstGeom prst="line">
            <a:avLst/>
          </a:prstGeom>
          <a:ln w="19050" cap="rnd">
            <a:gradFill flip="none" rotWithShape="1">
              <a:gsLst>
                <a:gs pos="47000">
                  <a:srgbClr val="9FFDEA"/>
                </a:gs>
                <a:gs pos="18000">
                  <a:schemeClr val="accent2"/>
                </a:gs>
                <a:gs pos="0">
                  <a:srgbClr val="212E3E">
                    <a:alpha val="0"/>
                  </a:srgbClr>
                </a:gs>
                <a:gs pos="100000">
                  <a:srgbClr val="212E3E">
                    <a:alpha val="0"/>
                  </a:srgbClr>
                </a:gs>
                <a:gs pos="78000">
                  <a:srgbClr val="723DFF"/>
                </a:gs>
              </a:gsLst>
              <a:lin ang="5400000" scaled="0"/>
              <a:tileRect/>
            </a:gradFill>
            <a:round/>
          </a:ln>
        </p:spPr>
        <p:style>
          <a:lnRef idx="1">
            <a:schemeClr val="accent1"/>
          </a:lnRef>
          <a:fillRef idx="0">
            <a:schemeClr val="accent1"/>
          </a:fillRef>
          <a:effectRef idx="0">
            <a:schemeClr val="accent1"/>
          </a:effectRef>
          <a:fontRef idx="minor">
            <a:schemeClr val="tx1"/>
          </a:fontRef>
        </p:style>
      </p:cxnSp>
      <p:sp>
        <p:nvSpPr>
          <p:cNvPr id="7" name="Title 319">
            <a:extLst>
              <a:ext uri="{FF2B5EF4-FFF2-40B4-BE49-F238E27FC236}">
                <a16:creationId xmlns:a16="http://schemas.microsoft.com/office/drawing/2014/main" id="{76B82372-0479-4944-B599-7892E2CEF11E}"/>
              </a:ext>
            </a:extLst>
          </p:cNvPr>
          <p:cNvSpPr txBox="1">
            <a:spLocks/>
          </p:cNvSpPr>
          <p:nvPr/>
        </p:nvSpPr>
        <p:spPr>
          <a:xfrm>
            <a:off x="1149929" y="1213774"/>
            <a:ext cx="4641271" cy="1015727"/>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267" b="1" i="0" u="none" strike="noStrike" kern="1200" cap="none" spc="0" normalizeH="0" baseline="0" noProof="0" dirty="0">
                <a:ln>
                  <a:noFill/>
                </a:ln>
                <a:gradFill>
                  <a:gsLst>
                    <a:gs pos="0">
                      <a:srgbClr val="7C59ED"/>
                    </a:gs>
                    <a:gs pos="100000">
                      <a:srgbClr val="9FFCEA"/>
                    </a:gs>
                  </a:gsLst>
                  <a:lin ang="0" scaled="0"/>
                </a:gra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Agenda</a:t>
            </a:r>
          </a:p>
          <a:p>
            <a:pPr marL="0" marR="0" lvl="0" indent="0" algn="l" defTabSz="91437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D97859"/>
              </a:solidFill>
              <a:effectLst/>
              <a:uLnTx/>
              <a:uFillTx/>
              <a:latin typeface="Amazon Ember Display"/>
              <a:ea typeface="+mj-ea"/>
              <a:cs typeface="+mj-cs"/>
            </a:endParaRPr>
          </a:p>
        </p:txBody>
      </p:sp>
      <p:sp>
        <p:nvSpPr>
          <p:cNvPr id="11" name="Text Placeholder 1">
            <a:extLst>
              <a:ext uri="{FF2B5EF4-FFF2-40B4-BE49-F238E27FC236}">
                <a16:creationId xmlns:a16="http://schemas.microsoft.com/office/drawing/2014/main" id="{8583C921-AF4B-4246-B4F5-A2BFABC643DC}"/>
              </a:ext>
            </a:extLst>
          </p:cNvPr>
          <p:cNvSpPr txBox="1">
            <a:spLocks/>
          </p:cNvSpPr>
          <p:nvPr/>
        </p:nvSpPr>
        <p:spPr>
          <a:xfrm>
            <a:off x="4642827" y="1260937"/>
            <a:ext cx="7119876" cy="4793940"/>
          </a:xfrm>
          <a:prstGeom prst="rect">
            <a:avLst/>
          </a:prstGeom>
          <a:noFill/>
        </p:spPr>
        <p:txBody>
          <a:bodyPr vert="horz" wrap="square" lIns="0" tIns="121920" rIns="0" bIns="365760" rtlCol="0">
            <a:no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defTabSz="1219170">
              <a:lnSpc>
                <a:spcPct val="100000"/>
              </a:lnSpc>
              <a:spcAft>
                <a:spcPts val="4000"/>
              </a:spcAft>
              <a:buClr>
                <a:srgbClr val="0073E5"/>
              </a:buClr>
              <a:defRPr/>
            </a:pPr>
            <a:r>
              <a:rPr lang="ko-KR" altLang="en-US" sz="26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생성형 </a:t>
            </a:r>
            <a:r>
              <a:rPr lang="en-US" altLang="ko-KR" sz="26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AI</a:t>
            </a:r>
            <a:r>
              <a:rPr lang="ko-KR" altLang="en-US" sz="26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에 대한 요구사항</a:t>
            </a:r>
            <a:endParaRPr lang="en-GB" sz="26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defTabSz="1219170">
              <a:lnSpc>
                <a:spcPct val="100000"/>
              </a:lnSpc>
              <a:spcAft>
                <a:spcPts val="4000"/>
              </a:spcAft>
              <a:buClr>
                <a:srgbClr val="0073E5"/>
              </a:buClr>
              <a:defRPr/>
            </a:pPr>
            <a:r>
              <a:rPr lang="ko-KR" altLang="en-US" sz="26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서비스 개요</a:t>
            </a:r>
            <a:endParaRPr lang="en-GB" sz="26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defTabSz="1219170">
              <a:lnSpc>
                <a:spcPct val="100000"/>
              </a:lnSpc>
              <a:spcAft>
                <a:spcPts val="4000"/>
              </a:spcAft>
              <a:buClr>
                <a:srgbClr val="0073E5"/>
              </a:buClr>
              <a:defRPr/>
            </a:pPr>
            <a:r>
              <a:rPr lang="ko-KR" altLang="en-US" sz="26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주요 기능</a:t>
            </a:r>
            <a:endParaRPr lang="en-GB" sz="26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defTabSz="1219170">
              <a:lnSpc>
                <a:spcPct val="100000"/>
              </a:lnSpc>
              <a:spcAft>
                <a:spcPts val="4000"/>
              </a:spcAft>
              <a:buClr>
                <a:srgbClr val="0073E5"/>
              </a:buClr>
              <a:defRPr/>
            </a:pPr>
            <a:endParaRPr lang="en-GB" sz="26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defTabSz="1219170">
              <a:lnSpc>
                <a:spcPct val="100000"/>
              </a:lnSpc>
              <a:spcAft>
                <a:spcPts val="4000"/>
              </a:spcAft>
              <a:buClr>
                <a:srgbClr val="0073E5"/>
              </a:buClr>
              <a:defRPr/>
            </a:pPr>
            <a:endParaRPr lang="en-GB" sz="26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12" name="Oval 11">
            <a:extLst>
              <a:ext uri="{FF2B5EF4-FFF2-40B4-BE49-F238E27FC236}">
                <a16:creationId xmlns:a16="http://schemas.microsoft.com/office/drawing/2014/main" id="{47669B00-F248-4897-A0D3-7892CDF21A42}"/>
              </a:ext>
            </a:extLst>
          </p:cNvPr>
          <p:cNvSpPr/>
          <p:nvPr/>
        </p:nvSpPr>
        <p:spPr>
          <a:xfrm>
            <a:off x="4220408" y="1522230"/>
            <a:ext cx="134969" cy="13496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77"/>
            <a:endParaRPr lang="en-US" sz="1351" dirty="0">
              <a:solidFill>
                <a:srgbClr val="000000"/>
              </a:solidFill>
              <a:latin typeface="Amazon Ember"/>
            </a:endParaRPr>
          </a:p>
        </p:txBody>
      </p:sp>
      <p:sp>
        <p:nvSpPr>
          <p:cNvPr id="13" name="Oval 12">
            <a:extLst>
              <a:ext uri="{FF2B5EF4-FFF2-40B4-BE49-F238E27FC236}">
                <a16:creationId xmlns:a16="http://schemas.microsoft.com/office/drawing/2014/main" id="{F55E3BCF-6677-49EF-B33D-EADD8517A381}"/>
              </a:ext>
            </a:extLst>
          </p:cNvPr>
          <p:cNvSpPr/>
          <p:nvPr/>
        </p:nvSpPr>
        <p:spPr>
          <a:xfrm>
            <a:off x="4220406" y="2445360"/>
            <a:ext cx="134969" cy="13496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77"/>
            <a:endParaRPr lang="en-US" sz="1351" dirty="0">
              <a:solidFill>
                <a:srgbClr val="000000"/>
              </a:solidFill>
              <a:latin typeface="Amazon Ember"/>
            </a:endParaRPr>
          </a:p>
        </p:txBody>
      </p:sp>
      <p:sp>
        <p:nvSpPr>
          <p:cNvPr id="14" name="Oval 13">
            <a:extLst>
              <a:ext uri="{FF2B5EF4-FFF2-40B4-BE49-F238E27FC236}">
                <a16:creationId xmlns:a16="http://schemas.microsoft.com/office/drawing/2014/main" id="{8D1D4A53-1D46-489D-B0BB-9C0F56ED9CD1}"/>
              </a:ext>
            </a:extLst>
          </p:cNvPr>
          <p:cNvSpPr/>
          <p:nvPr/>
        </p:nvSpPr>
        <p:spPr>
          <a:xfrm>
            <a:off x="4220406" y="3373305"/>
            <a:ext cx="134969" cy="13496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77"/>
            <a:endParaRPr lang="en-US" sz="1351" dirty="0">
              <a:solidFill>
                <a:srgbClr val="000000"/>
              </a:solidFill>
              <a:latin typeface="Amazon Ember"/>
            </a:endParaRPr>
          </a:p>
        </p:txBody>
      </p:sp>
    </p:spTree>
    <p:extLst>
      <p:ext uri="{BB962C8B-B14F-4D97-AF65-F5344CB8AC3E}">
        <p14:creationId xmlns:p14="http://schemas.microsoft.com/office/powerpoint/2010/main" val="202969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 Same Side Corner Rectangle 25">
            <a:extLst>
              <a:ext uri="{FF2B5EF4-FFF2-40B4-BE49-F238E27FC236}">
                <a16:creationId xmlns:a16="http://schemas.microsoft.com/office/drawing/2014/main" id="{C357EEA5-1DF5-A9FC-5C53-049643906D8E}"/>
              </a:ext>
            </a:extLst>
          </p:cNvPr>
          <p:cNvSpPr/>
          <p:nvPr/>
        </p:nvSpPr>
        <p:spPr>
          <a:xfrm rot="10800000">
            <a:off x="1813376" y="2155934"/>
            <a:ext cx="2760171" cy="3400421"/>
          </a:xfrm>
          <a:prstGeom prst="round2SameRect">
            <a:avLst>
              <a:gd name="adj1" fmla="val 9011"/>
              <a:gd name="adj2" fmla="val 0"/>
            </a:avLst>
          </a:prstGeom>
          <a:solidFill>
            <a:srgbClr val="161E2D"/>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a:solidFill>
                <a:prstClr val="white"/>
              </a:solidFill>
              <a:latin typeface="Amazon Ember"/>
            </a:endParaRPr>
          </a:p>
        </p:txBody>
      </p:sp>
      <p:sp>
        <p:nvSpPr>
          <p:cNvPr id="27" name="Round Same Side Corner Rectangle 26">
            <a:extLst>
              <a:ext uri="{FF2B5EF4-FFF2-40B4-BE49-F238E27FC236}">
                <a16:creationId xmlns:a16="http://schemas.microsoft.com/office/drawing/2014/main" id="{7954793F-C4EC-33AE-BD8E-4669E580462B}"/>
              </a:ext>
            </a:extLst>
          </p:cNvPr>
          <p:cNvSpPr/>
          <p:nvPr/>
        </p:nvSpPr>
        <p:spPr>
          <a:xfrm rot="10800000">
            <a:off x="4712798" y="2155934"/>
            <a:ext cx="2760171" cy="3400421"/>
          </a:xfrm>
          <a:prstGeom prst="round2SameRect">
            <a:avLst>
              <a:gd name="adj1" fmla="val 9011"/>
              <a:gd name="adj2" fmla="val 0"/>
            </a:avLst>
          </a:prstGeom>
          <a:solidFill>
            <a:srgbClr val="161E2D"/>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a:solidFill>
                <a:prstClr val="white"/>
              </a:solidFill>
              <a:latin typeface="Amazon Ember"/>
            </a:endParaRPr>
          </a:p>
        </p:txBody>
      </p:sp>
      <p:sp>
        <p:nvSpPr>
          <p:cNvPr id="28" name="Round Same Side Corner Rectangle 27">
            <a:extLst>
              <a:ext uri="{FF2B5EF4-FFF2-40B4-BE49-F238E27FC236}">
                <a16:creationId xmlns:a16="http://schemas.microsoft.com/office/drawing/2014/main" id="{4625B46B-3654-1AF0-5280-8888E00F725D}"/>
              </a:ext>
            </a:extLst>
          </p:cNvPr>
          <p:cNvSpPr/>
          <p:nvPr/>
        </p:nvSpPr>
        <p:spPr>
          <a:xfrm rot="10800000">
            <a:off x="7612219" y="2155934"/>
            <a:ext cx="2760171" cy="3400421"/>
          </a:xfrm>
          <a:prstGeom prst="round2SameRect">
            <a:avLst>
              <a:gd name="adj1" fmla="val 9011"/>
              <a:gd name="adj2" fmla="val 0"/>
            </a:avLst>
          </a:prstGeom>
          <a:solidFill>
            <a:srgbClr val="161E2D"/>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a:solidFill>
                <a:prstClr val="white"/>
              </a:solidFill>
              <a:latin typeface="Amazon Ember"/>
            </a:endParaRPr>
          </a:p>
        </p:txBody>
      </p:sp>
      <p:cxnSp>
        <p:nvCxnSpPr>
          <p:cNvPr id="18" name="Straight Connector 17">
            <a:extLst>
              <a:ext uri="{FF2B5EF4-FFF2-40B4-BE49-F238E27FC236}">
                <a16:creationId xmlns:a16="http://schemas.microsoft.com/office/drawing/2014/main" id="{84C8EF7F-A250-BDAF-C749-1AA0B1B0ADEC}"/>
              </a:ext>
            </a:extLst>
          </p:cNvPr>
          <p:cNvCxnSpPr>
            <a:cxnSpLocks/>
          </p:cNvCxnSpPr>
          <p:nvPr/>
        </p:nvCxnSpPr>
        <p:spPr>
          <a:xfrm>
            <a:off x="1840096" y="2132620"/>
            <a:ext cx="2733451" cy="0"/>
          </a:xfrm>
          <a:prstGeom prst="line">
            <a:avLst/>
          </a:prstGeom>
          <a:solidFill>
            <a:srgbClr val="11171F"/>
          </a:solidFill>
          <a:ln w="19050" cap="flat">
            <a:gradFill flip="none" rotWithShape="1">
              <a:gsLst>
                <a:gs pos="0">
                  <a:srgbClr val="36117A"/>
                </a:gs>
                <a:gs pos="99000">
                  <a:srgbClr val="9FFDEA"/>
                </a:gs>
              </a:gsLst>
              <a:lin ang="0" scaled="1"/>
              <a:tileRect/>
            </a:gradFill>
            <a:prstDash val="solid"/>
            <a:miter lim="800000"/>
            <a:headEnd/>
            <a:tailEnd/>
          </a:ln>
        </p:spPr>
      </p:cxnSp>
      <p:cxnSp>
        <p:nvCxnSpPr>
          <p:cNvPr id="23" name="Straight Connector 22">
            <a:extLst>
              <a:ext uri="{FF2B5EF4-FFF2-40B4-BE49-F238E27FC236}">
                <a16:creationId xmlns:a16="http://schemas.microsoft.com/office/drawing/2014/main" id="{E890C623-FC00-29E7-1C1C-C02448223ADF}"/>
              </a:ext>
            </a:extLst>
          </p:cNvPr>
          <p:cNvCxnSpPr>
            <a:cxnSpLocks/>
          </p:cNvCxnSpPr>
          <p:nvPr/>
        </p:nvCxnSpPr>
        <p:spPr>
          <a:xfrm>
            <a:off x="4729886" y="2132620"/>
            <a:ext cx="2760172" cy="0"/>
          </a:xfrm>
          <a:prstGeom prst="line">
            <a:avLst/>
          </a:prstGeom>
          <a:solidFill>
            <a:srgbClr val="11171F"/>
          </a:solidFill>
          <a:ln w="19050" cap="flat">
            <a:gradFill flip="none" rotWithShape="1">
              <a:gsLst>
                <a:gs pos="0">
                  <a:srgbClr val="36117A"/>
                </a:gs>
                <a:gs pos="99000">
                  <a:srgbClr val="9FFDEA"/>
                </a:gs>
              </a:gsLst>
              <a:lin ang="0" scaled="1"/>
              <a:tileRect/>
            </a:gradFill>
            <a:prstDash val="solid"/>
            <a:miter lim="800000"/>
            <a:headEnd/>
            <a:tailEnd/>
          </a:ln>
        </p:spPr>
      </p:cxnSp>
      <p:cxnSp>
        <p:nvCxnSpPr>
          <p:cNvPr id="24" name="Straight Connector 23">
            <a:extLst>
              <a:ext uri="{FF2B5EF4-FFF2-40B4-BE49-F238E27FC236}">
                <a16:creationId xmlns:a16="http://schemas.microsoft.com/office/drawing/2014/main" id="{60006862-B7F4-3614-5851-2B3413A2A07E}"/>
              </a:ext>
            </a:extLst>
          </p:cNvPr>
          <p:cNvCxnSpPr>
            <a:cxnSpLocks/>
          </p:cNvCxnSpPr>
          <p:nvPr/>
        </p:nvCxnSpPr>
        <p:spPr>
          <a:xfrm>
            <a:off x="7644288" y="2132620"/>
            <a:ext cx="2733451" cy="0"/>
          </a:xfrm>
          <a:prstGeom prst="line">
            <a:avLst/>
          </a:prstGeom>
          <a:solidFill>
            <a:srgbClr val="11171F"/>
          </a:solidFill>
          <a:ln w="19050" cap="flat">
            <a:gradFill flip="none" rotWithShape="1">
              <a:gsLst>
                <a:gs pos="0">
                  <a:srgbClr val="36117A"/>
                </a:gs>
                <a:gs pos="99000">
                  <a:srgbClr val="9FFDEA"/>
                </a:gs>
              </a:gsLst>
              <a:lin ang="0" scaled="1"/>
              <a:tileRect/>
            </a:gradFill>
            <a:prstDash val="solid"/>
            <a:miter lim="800000"/>
            <a:headEnd/>
            <a:tailEnd/>
          </a:ln>
        </p:spPr>
      </p:cxnSp>
      <p:sp>
        <p:nvSpPr>
          <p:cNvPr id="143" name="TextBox 142">
            <a:extLst>
              <a:ext uri="{FF2B5EF4-FFF2-40B4-BE49-F238E27FC236}">
                <a16:creationId xmlns:a16="http://schemas.microsoft.com/office/drawing/2014/main" id="{BA77DB4F-6F48-05CC-EED2-680CC8533BF9}"/>
              </a:ext>
            </a:extLst>
          </p:cNvPr>
          <p:cNvSpPr txBox="1"/>
          <p:nvPr/>
        </p:nvSpPr>
        <p:spPr>
          <a:xfrm>
            <a:off x="7638866" y="3967975"/>
            <a:ext cx="2743200" cy="579467"/>
          </a:xfrm>
          <a:prstGeom prst="rect">
            <a:avLst/>
          </a:prstGeom>
          <a:noFill/>
        </p:spPr>
        <p:txBody>
          <a:bodyPr wrap="none" lIns="0" rIns="0" rtlCol="0">
            <a:noAutofit/>
          </a:bodyPr>
          <a:lstStyle/>
          <a:p>
            <a:pPr algn="ctr" defTabSz="914377"/>
            <a:r>
              <a:rPr lang="ko-KR" altLang="en-US" sz="2000" b="1" dirty="0">
                <a:solidFill>
                  <a:srgbClr val="FFFFFF"/>
                </a:solidFill>
                <a:latin typeface="Amazon Ember Display" panose="020F0603020204020204" pitchFamily="34" charset="0"/>
              </a:rPr>
              <a:t>어떻게 하면 데이터를</a:t>
            </a:r>
            <a:br>
              <a:rPr lang="en-US" altLang="ko-KR" sz="2000" b="1" dirty="0">
                <a:solidFill>
                  <a:srgbClr val="FFFFFF"/>
                </a:solidFill>
                <a:latin typeface="Amazon Ember Display" panose="020F0603020204020204" pitchFamily="34" charset="0"/>
              </a:rPr>
            </a:br>
            <a:r>
              <a:rPr lang="ko-KR" altLang="en-US" sz="2000" b="1" dirty="0">
                <a:solidFill>
                  <a:srgbClr val="FFFFFF"/>
                </a:solidFill>
                <a:latin typeface="Amazon Ember Display" panose="020F0603020204020204" pitchFamily="34" charset="0"/>
              </a:rPr>
              <a:t>안전하고 비공개로 </a:t>
            </a:r>
            <a:br>
              <a:rPr lang="en-US" altLang="ko-KR" sz="2000" b="1" dirty="0">
                <a:solidFill>
                  <a:srgbClr val="FFFFFF"/>
                </a:solidFill>
                <a:latin typeface="Amazon Ember Display" panose="020F0603020204020204" pitchFamily="34" charset="0"/>
              </a:rPr>
            </a:br>
            <a:r>
              <a:rPr lang="ko-KR" altLang="en-US" sz="2000" b="1" dirty="0">
                <a:solidFill>
                  <a:srgbClr val="FFFFFF"/>
                </a:solidFill>
                <a:latin typeface="Amazon Ember Display" panose="020F0603020204020204" pitchFamily="34" charset="0"/>
              </a:rPr>
              <a:t>유지하나요</a:t>
            </a:r>
            <a:r>
              <a:rPr lang="en-US" altLang="ko-KR" sz="2000" b="1" dirty="0">
                <a:solidFill>
                  <a:srgbClr val="FFFFFF"/>
                </a:solidFill>
                <a:latin typeface="Amazon Ember Display" panose="020F0603020204020204" pitchFamily="34" charset="0"/>
              </a:rPr>
              <a:t>?</a:t>
            </a:r>
            <a:endParaRPr lang="en-US" sz="2000" b="1" dirty="0">
              <a:solidFill>
                <a:srgbClr val="FFFFFF"/>
              </a:solidFill>
              <a:latin typeface="Amazon Ember Display" panose="020F0603020204020204" pitchFamily="34" charset="0"/>
            </a:endParaRPr>
          </a:p>
        </p:txBody>
      </p:sp>
      <p:sp>
        <p:nvSpPr>
          <p:cNvPr id="203" name="TextBox 202">
            <a:extLst>
              <a:ext uri="{FF2B5EF4-FFF2-40B4-BE49-F238E27FC236}">
                <a16:creationId xmlns:a16="http://schemas.microsoft.com/office/drawing/2014/main" id="{E07ABB43-9CA8-464E-5E85-3B4E5264BC02}"/>
              </a:ext>
            </a:extLst>
          </p:cNvPr>
          <p:cNvSpPr txBox="1"/>
          <p:nvPr/>
        </p:nvSpPr>
        <p:spPr>
          <a:xfrm>
            <a:off x="1847666" y="3967976"/>
            <a:ext cx="2743200" cy="568711"/>
          </a:xfrm>
          <a:prstGeom prst="rect">
            <a:avLst/>
          </a:prstGeom>
          <a:noFill/>
        </p:spPr>
        <p:txBody>
          <a:bodyPr wrap="none" lIns="0" rIns="0" rtlCol="0">
            <a:noAutofit/>
          </a:bodyPr>
          <a:lstStyle/>
          <a:p>
            <a:pPr algn="ctr" defTabSz="914377"/>
            <a:r>
              <a:rPr lang="ko-KR" altLang="en-US" sz="2000" b="1" dirty="0">
                <a:solidFill>
                  <a:srgbClr val="FFFFFF"/>
                </a:solidFill>
                <a:latin typeface="Amazon Ember Display" panose="020F0603020204020204" pitchFamily="34" charset="0"/>
              </a:rPr>
              <a:t>어떤 모델을 </a:t>
            </a:r>
            <a:br>
              <a:rPr lang="en-US" altLang="ko-KR" sz="2000" b="1" dirty="0">
                <a:solidFill>
                  <a:srgbClr val="FFFFFF"/>
                </a:solidFill>
                <a:latin typeface="Amazon Ember Display" panose="020F0603020204020204" pitchFamily="34" charset="0"/>
              </a:rPr>
            </a:br>
            <a:r>
              <a:rPr lang="ko-KR" altLang="en-US" sz="2000" b="1" dirty="0">
                <a:solidFill>
                  <a:srgbClr val="FFFFFF"/>
                </a:solidFill>
                <a:latin typeface="Amazon Ember Display" panose="020F0603020204020204" pitchFamily="34" charset="0"/>
              </a:rPr>
              <a:t>사용해야 할까요</a:t>
            </a:r>
            <a:r>
              <a:rPr lang="en-US" altLang="ko-KR" sz="2000" b="1" dirty="0">
                <a:solidFill>
                  <a:srgbClr val="FFFFFF"/>
                </a:solidFill>
                <a:latin typeface="Amazon Ember Display" panose="020F0603020204020204" pitchFamily="34" charset="0"/>
              </a:rPr>
              <a:t>?</a:t>
            </a:r>
            <a:endParaRPr lang="en-US" sz="2000" b="1" dirty="0">
              <a:solidFill>
                <a:srgbClr val="FFFFFF"/>
              </a:solidFill>
              <a:latin typeface="Amazon Ember Display" panose="020F0603020204020204" pitchFamily="34" charset="0"/>
            </a:endParaRPr>
          </a:p>
        </p:txBody>
      </p:sp>
      <p:sp>
        <p:nvSpPr>
          <p:cNvPr id="261" name="TextBox 260">
            <a:extLst>
              <a:ext uri="{FF2B5EF4-FFF2-40B4-BE49-F238E27FC236}">
                <a16:creationId xmlns:a16="http://schemas.microsoft.com/office/drawing/2014/main" id="{FCC61CBD-D5E0-D916-3FFB-DF465D916F89}"/>
              </a:ext>
            </a:extLst>
          </p:cNvPr>
          <p:cNvSpPr txBox="1"/>
          <p:nvPr/>
        </p:nvSpPr>
        <p:spPr>
          <a:xfrm>
            <a:off x="4743266" y="3967975"/>
            <a:ext cx="2743200" cy="579467"/>
          </a:xfrm>
          <a:prstGeom prst="rect">
            <a:avLst/>
          </a:prstGeom>
          <a:noFill/>
        </p:spPr>
        <p:txBody>
          <a:bodyPr wrap="none" lIns="0" rIns="0" rtlCol="0">
            <a:noAutofit/>
          </a:bodyPr>
          <a:lstStyle/>
          <a:p>
            <a:pPr algn="ctr" defTabSz="914377"/>
            <a:r>
              <a:rPr lang="ko-KR" altLang="en-US" sz="2000" b="1" dirty="0">
                <a:solidFill>
                  <a:srgbClr val="FFFFFF"/>
                </a:solidFill>
                <a:latin typeface="Amazon Ember Display" panose="020F0603020204020204" pitchFamily="34" charset="0"/>
              </a:rPr>
              <a:t>어떻게 하면</a:t>
            </a:r>
            <a:br>
              <a:rPr lang="en-US" altLang="ko-KR" sz="2000" b="1" dirty="0">
                <a:solidFill>
                  <a:srgbClr val="FFFFFF"/>
                </a:solidFill>
                <a:latin typeface="Amazon Ember Display" panose="020F0603020204020204" pitchFamily="34" charset="0"/>
              </a:rPr>
            </a:br>
            <a:r>
              <a:rPr lang="ko-KR" altLang="en-US" sz="2000" b="1" dirty="0">
                <a:solidFill>
                  <a:srgbClr val="FFFFFF"/>
                </a:solidFill>
                <a:latin typeface="Amazon Ember Display" panose="020F0603020204020204" pitchFamily="34" charset="0"/>
              </a:rPr>
              <a:t>빠르게 시작할 수</a:t>
            </a:r>
            <a:br>
              <a:rPr lang="en-US" altLang="ko-KR" sz="2000" b="1" dirty="0">
                <a:solidFill>
                  <a:srgbClr val="FFFFFF"/>
                </a:solidFill>
                <a:latin typeface="Amazon Ember Display" panose="020F0603020204020204" pitchFamily="34" charset="0"/>
              </a:rPr>
            </a:br>
            <a:r>
              <a:rPr lang="ko-KR" altLang="en-US" sz="2000" b="1" dirty="0">
                <a:solidFill>
                  <a:srgbClr val="FFFFFF"/>
                </a:solidFill>
                <a:latin typeface="Amazon Ember Display" panose="020F0603020204020204" pitchFamily="34" charset="0"/>
              </a:rPr>
              <a:t>있나요</a:t>
            </a:r>
            <a:r>
              <a:rPr lang="en-US" altLang="ko-KR" sz="2000" b="1" dirty="0">
                <a:solidFill>
                  <a:srgbClr val="FFFFFF"/>
                </a:solidFill>
                <a:latin typeface="Amazon Ember Display" panose="020F0603020204020204" pitchFamily="34" charset="0"/>
              </a:rPr>
              <a:t>?</a:t>
            </a:r>
            <a:endParaRPr lang="en-US" sz="2000" b="1" dirty="0">
              <a:solidFill>
                <a:srgbClr val="FFFFFF"/>
              </a:solidFill>
              <a:latin typeface="Amazon Ember Display" panose="020F0603020204020204" pitchFamily="34" charset="0"/>
            </a:endParaRPr>
          </a:p>
        </p:txBody>
      </p:sp>
      <p:sp>
        <p:nvSpPr>
          <p:cNvPr id="3" name="Title 2">
            <a:extLst>
              <a:ext uri="{FF2B5EF4-FFF2-40B4-BE49-F238E27FC236}">
                <a16:creationId xmlns:a16="http://schemas.microsoft.com/office/drawing/2014/main" id="{70921539-F643-E008-5E11-583256AFFA70}"/>
              </a:ext>
            </a:extLst>
          </p:cNvPr>
          <p:cNvSpPr>
            <a:spLocks noGrp="1"/>
          </p:cNvSpPr>
          <p:nvPr>
            <p:ph type="title"/>
          </p:nvPr>
        </p:nvSpPr>
        <p:spPr>
          <a:xfrm>
            <a:off x="425451" y="747486"/>
            <a:ext cx="11430000" cy="646331"/>
          </a:xfrm>
        </p:spPr>
        <p:txBody>
          <a:bodyPr/>
          <a:lstStyle/>
          <a:p>
            <a:pPr algn="ctr"/>
            <a:r>
              <a:rPr lang="ko-KR" altLang="en-US" sz="4000" b="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생성형 </a:t>
            </a:r>
            <a:r>
              <a:rPr lang="en-US" altLang="ko-KR" sz="4000" b="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AI</a:t>
            </a:r>
            <a:r>
              <a:rPr lang="ko-KR" altLang="en-US" sz="4000" b="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에서 고객들이</a:t>
            </a:r>
            <a:r>
              <a:rPr lang="en-US" sz="4000" b="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lang="ko-KR" altLang="en-US" sz="4000" dirty="0">
                <a:gradFill flip="none" rotWithShape="1">
                  <a:gsLst>
                    <a:gs pos="100000">
                      <a:srgbClr val="9FFDEA"/>
                    </a:gs>
                    <a:gs pos="23000">
                      <a:schemeClr val="accent2"/>
                    </a:gs>
                  </a:gsLst>
                  <a:lin ang="2700000" scaled="1"/>
                  <a:tileRect/>
                </a:gradFill>
              </a:rPr>
              <a:t>묻는 질문들</a:t>
            </a:r>
            <a:endParaRPr lang="en-US" sz="4000" dirty="0">
              <a:gradFill flip="none" rotWithShape="1">
                <a:gsLst>
                  <a:gs pos="100000">
                    <a:srgbClr val="9FFDEA"/>
                  </a:gs>
                  <a:gs pos="23000">
                    <a:schemeClr val="accent2"/>
                  </a:gs>
                </a:gsLst>
                <a:lin ang="2700000" scaled="1"/>
                <a:tileRect/>
              </a:gradFill>
            </a:endParaRPr>
          </a:p>
        </p:txBody>
      </p:sp>
      <p:grpSp>
        <p:nvGrpSpPr>
          <p:cNvPr id="131" name="Group 130">
            <a:extLst>
              <a:ext uri="{FF2B5EF4-FFF2-40B4-BE49-F238E27FC236}">
                <a16:creationId xmlns:a16="http://schemas.microsoft.com/office/drawing/2014/main" id="{BD5B6C73-035B-A457-6890-C76705EEA56B}"/>
              </a:ext>
            </a:extLst>
          </p:cNvPr>
          <p:cNvGrpSpPr/>
          <p:nvPr/>
        </p:nvGrpSpPr>
        <p:grpSpPr>
          <a:xfrm>
            <a:off x="2619590" y="2595740"/>
            <a:ext cx="1135928" cy="1068178"/>
            <a:chOff x="2060863" y="2713649"/>
            <a:chExt cx="1135928" cy="1068178"/>
          </a:xfrm>
        </p:grpSpPr>
        <p:sp>
          <p:nvSpPr>
            <p:cNvPr id="132" name="Freeform: Shape 12">
              <a:extLst>
                <a:ext uri="{FF2B5EF4-FFF2-40B4-BE49-F238E27FC236}">
                  <a16:creationId xmlns:a16="http://schemas.microsoft.com/office/drawing/2014/main" id="{749D716C-90E8-A19D-74D5-7C3D3F2855E4}"/>
                </a:ext>
              </a:extLst>
            </p:cNvPr>
            <p:cNvSpPr/>
            <p:nvPr/>
          </p:nvSpPr>
          <p:spPr>
            <a:xfrm>
              <a:off x="2349594" y="3731172"/>
              <a:ext cx="335587" cy="50655"/>
            </a:xfrm>
            <a:custGeom>
              <a:avLst/>
              <a:gdLst>
                <a:gd name="connsiteX0" fmla="*/ 4828 w 170577"/>
                <a:gd name="connsiteY0" fmla="*/ 4828 h 25747"/>
                <a:gd name="connsiteX1" fmla="*/ 4828 w 170577"/>
                <a:gd name="connsiteY1" fmla="*/ 16092 h 25747"/>
                <a:gd name="connsiteX2" fmla="*/ 5471 w 170577"/>
                <a:gd name="connsiteY2" fmla="*/ 16736 h 25747"/>
                <a:gd name="connsiteX3" fmla="*/ 14483 w 170577"/>
                <a:gd name="connsiteY3" fmla="*/ 20920 h 25747"/>
                <a:gd name="connsiteX4" fmla="*/ 159635 w 170577"/>
                <a:gd name="connsiteY4" fmla="*/ 20920 h 25747"/>
                <a:gd name="connsiteX5" fmla="*/ 167037 w 170577"/>
                <a:gd name="connsiteY5" fmla="*/ 17380 h 25747"/>
                <a:gd name="connsiteX6" fmla="*/ 168003 w 170577"/>
                <a:gd name="connsiteY6" fmla="*/ 16092 h 25747"/>
                <a:gd name="connsiteX7" fmla="*/ 168003 w 170577"/>
                <a:gd name="connsiteY7" fmla="*/ 4828 h 25747"/>
                <a:gd name="connsiteX8" fmla="*/ 4828 w 170577"/>
                <a:gd name="connsiteY8" fmla="*/ 482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577" h="25747">
                  <a:moveTo>
                    <a:pt x="4828" y="4828"/>
                  </a:moveTo>
                  <a:lnTo>
                    <a:pt x="4828" y="16092"/>
                  </a:lnTo>
                  <a:lnTo>
                    <a:pt x="5471" y="16736"/>
                  </a:lnTo>
                  <a:cubicBezTo>
                    <a:pt x="8046" y="19311"/>
                    <a:pt x="11265" y="20920"/>
                    <a:pt x="14483" y="20920"/>
                  </a:cubicBezTo>
                  <a:lnTo>
                    <a:pt x="159635" y="20920"/>
                  </a:lnTo>
                  <a:cubicBezTo>
                    <a:pt x="162531" y="20920"/>
                    <a:pt x="165106" y="19633"/>
                    <a:pt x="167037" y="17380"/>
                  </a:cubicBezTo>
                  <a:lnTo>
                    <a:pt x="168003" y="16092"/>
                  </a:lnTo>
                  <a:lnTo>
                    <a:pt x="168003" y="4828"/>
                  </a:lnTo>
                  <a:lnTo>
                    <a:pt x="4828" y="4828"/>
                  </a:lnTo>
                  <a:close/>
                </a:path>
              </a:pathLst>
            </a:custGeom>
            <a:noFill/>
            <a:ln w="19050" cap="flat">
              <a:solidFill>
                <a:srgbClr val="FFFFFF"/>
              </a:solidFill>
              <a:prstDash val="solid"/>
              <a:round/>
            </a:ln>
          </p:spPr>
          <p:txBody>
            <a:bodyPr rtlCol="0" anchor="ctr"/>
            <a:lstStyle/>
            <a:p>
              <a:endParaRPr lang="en-US" dirty="0"/>
            </a:p>
          </p:txBody>
        </p:sp>
        <p:sp>
          <p:nvSpPr>
            <p:cNvPr id="133" name="Freeform: Shape 13">
              <a:extLst>
                <a:ext uri="{FF2B5EF4-FFF2-40B4-BE49-F238E27FC236}">
                  <a16:creationId xmlns:a16="http://schemas.microsoft.com/office/drawing/2014/main" id="{80C0B472-0475-9B09-12A6-E1DFAE37F237}"/>
                </a:ext>
              </a:extLst>
            </p:cNvPr>
            <p:cNvSpPr/>
            <p:nvPr/>
          </p:nvSpPr>
          <p:spPr>
            <a:xfrm>
              <a:off x="2377453" y="3545650"/>
              <a:ext cx="284932" cy="196287"/>
            </a:xfrm>
            <a:custGeom>
              <a:avLst/>
              <a:gdLst>
                <a:gd name="connsiteX0" fmla="*/ 140002 w 144830"/>
                <a:gd name="connsiteY0" fmla="*/ 94622 h 99771"/>
                <a:gd name="connsiteX1" fmla="*/ 136784 w 144830"/>
                <a:gd name="connsiteY1" fmla="*/ 97841 h 99771"/>
                <a:gd name="connsiteX2" fmla="*/ 8046 w 144830"/>
                <a:gd name="connsiteY2" fmla="*/ 97841 h 99771"/>
                <a:gd name="connsiteX3" fmla="*/ 4828 w 144830"/>
                <a:gd name="connsiteY3" fmla="*/ 94622 h 99771"/>
                <a:gd name="connsiteX4" fmla="*/ 4828 w 144830"/>
                <a:gd name="connsiteY4" fmla="*/ 8046 h 99771"/>
                <a:gd name="connsiteX5" fmla="*/ 8046 w 144830"/>
                <a:gd name="connsiteY5" fmla="*/ 4828 h 99771"/>
                <a:gd name="connsiteX6" fmla="*/ 136784 w 144830"/>
                <a:gd name="connsiteY6" fmla="*/ 4828 h 99771"/>
                <a:gd name="connsiteX7" fmla="*/ 140002 w 144830"/>
                <a:gd name="connsiteY7" fmla="*/ 8046 h 99771"/>
                <a:gd name="connsiteX8" fmla="*/ 140002 w 144830"/>
                <a:gd name="connsiteY8" fmla="*/ 94622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30" h="99771">
                  <a:moveTo>
                    <a:pt x="140002" y="94622"/>
                  </a:moveTo>
                  <a:cubicBezTo>
                    <a:pt x="140002" y="96231"/>
                    <a:pt x="138393" y="97841"/>
                    <a:pt x="136784" y="97841"/>
                  </a:cubicBezTo>
                  <a:lnTo>
                    <a:pt x="8046" y="97841"/>
                  </a:lnTo>
                  <a:cubicBezTo>
                    <a:pt x="6115" y="97841"/>
                    <a:pt x="4828" y="96553"/>
                    <a:pt x="4828" y="94622"/>
                  </a:cubicBezTo>
                  <a:lnTo>
                    <a:pt x="4828" y="8046"/>
                  </a:lnTo>
                  <a:cubicBezTo>
                    <a:pt x="4828" y="6437"/>
                    <a:pt x="6437" y="4828"/>
                    <a:pt x="8046" y="4828"/>
                  </a:cubicBezTo>
                  <a:lnTo>
                    <a:pt x="136784" y="4828"/>
                  </a:lnTo>
                  <a:cubicBezTo>
                    <a:pt x="138715" y="4828"/>
                    <a:pt x="140002" y="6115"/>
                    <a:pt x="140002" y="8046"/>
                  </a:cubicBezTo>
                  <a:lnTo>
                    <a:pt x="140002" y="94622"/>
                  </a:lnTo>
                  <a:close/>
                </a:path>
              </a:pathLst>
            </a:custGeom>
            <a:noFill/>
            <a:ln w="19050" cap="flat">
              <a:solidFill>
                <a:srgbClr val="FFFFFF"/>
              </a:solidFill>
              <a:prstDash val="solid"/>
              <a:round/>
            </a:ln>
          </p:spPr>
          <p:txBody>
            <a:bodyPr rtlCol="0" anchor="ctr"/>
            <a:lstStyle/>
            <a:p>
              <a:endParaRPr lang="en-US" dirty="0"/>
            </a:p>
          </p:txBody>
        </p:sp>
        <p:sp>
          <p:nvSpPr>
            <p:cNvPr id="134" name="Freeform: Shape 18">
              <a:extLst>
                <a:ext uri="{FF2B5EF4-FFF2-40B4-BE49-F238E27FC236}">
                  <a16:creationId xmlns:a16="http://schemas.microsoft.com/office/drawing/2014/main" id="{B912AFAC-A643-08A2-2DA4-7EC83D0C7678}"/>
                </a:ext>
              </a:extLst>
            </p:cNvPr>
            <p:cNvSpPr/>
            <p:nvPr/>
          </p:nvSpPr>
          <p:spPr>
            <a:xfrm>
              <a:off x="2905528" y="3360127"/>
              <a:ext cx="291263" cy="221615"/>
            </a:xfrm>
            <a:custGeom>
              <a:avLst/>
              <a:gdLst>
                <a:gd name="connsiteX0" fmla="*/ 145152 w 148048"/>
                <a:gd name="connsiteY0" fmla="*/ 104278 h 112645"/>
                <a:gd name="connsiteX1" fmla="*/ 141612 w 148048"/>
                <a:gd name="connsiteY1" fmla="*/ 107818 h 112645"/>
                <a:gd name="connsiteX2" fmla="*/ 8368 w 148048"/>
                <a:gd name="connsiteY2" fmla="*/ 107818 h 112645"/>
                <a:gd name="connsiteX3" fmla="*/ 4828 w 148048"/>
                <a:gd name="connsiteY3" fmla="*/ 104278 h 112645"/>
                <a:gd name="connsiteX4" fmla="*/ 4828 w 148048"/>
                <a:gd name="connsiteY4" fmla="*/ 8368 h 112645"/>
                <a:gd name="connsiteX5" fmla="*/ 8368 w 148048"/>
                <a:gd name="connsiteY5" fmla="*/ 4828 h 112645"/>
                <a:gd name="connsiteX6" fmla="*/ 141612 w 148048"/>
                <a:gd name="connsiteY6" fmla="*/ 4828 h 112645"/>
                <a:gd name="connsiteX7" fmla="*/ 145152 w 148048"/>
                <a:gd name="connsiteY7" fmla="*/ 8368 h 112645"/>
                <a:gd name="connsiteX8" fmla="*/ 145152 w 148048"/>
                <a:gd name="connsiteY8" fmla="*/ 10427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48" h="112645">
                  <a:moveTo>
                    <a:pt x="145152" y="104278"/>
                  </a:moveTo>
                  <a:cubicBezTo>
                    <a:pt x="145152" y="106209"/>
                    <a:pt x="143543" y="107818"/>
                    <a:pt x="141612" y="107818"/>
                  </a:cubicBezTo>
                  <a:lnTo>
                    <a:pt x="8368" y="107818"/>
                  </a:lnTo>
                  <a:cubicBezTo>
                    <a:pt x="6437" y="107818"/>
                    <a:pt x="4828" y="106209"/>
                    <a:pt x="4828" y="104278"/>
                  </a:cubicBezTo>
                  <a:lnTo>
                    <a:pt x="4828" y="8368"/>
                  </a:lnTo>
                  <a:cubicBezTo>
                    <a:pt x="4828" y="6437"/>
                    <a:pt x="6437" y="4828"/>
                    <a:pt x="8368" y="4828"/>
                  </a:cubicBezTo>
                  <a:lnTo>
                    <a:pt x="141612" y="4828"/>
                  </a:lnTo>
                  <a:cubicBezTo>
                    <a:pt x="143543" y="4828"/>
                    <a:pt x="145152" y="6437"/>
                    <a:pt x="145152" y="8368"/>
                  </a:cubicBezTo>
                  <a:lnTo>
                    <a:pt x="145152" y="104278"/>
                  </a:lnTo>
                  <a:close/>
                </a:path>
              </a:pathLst>
            </a:custGeom>
            <a:noFill/>
            <a:ln w="19050" cap="flat">
              <a:solidFill>
                <a:srgbClr val="FFFFFF"/>
              </a:solidFill>
              <a:prstDash val="solid"/>
              <a:round/>
            </a:ln>
          </p:spPr>
          <p:txBody>
            <a:bodyPr rtlCol="0" anchor="ctr"/>
            <a:lstStyle/>
            <a:p>
              <a:endParaRPr lang="en-US" dirty="0"/>
            </a:p>
          </p:txBody>
        </p:sp>
        <p:sp>
          <p:nvSpPr>
            <p:cNvPr id="135" name="Freeform: Shape 27">
              <a:extLst>
                <a:ext uri="{FF2B5EF4-FFF2-40B4-BE49-F238E27FC236}">
                  <a16:creationId xmlns:a16="http://schemas.microsoft.com/office/drawing/2014/main" id="{803562B4-71AE-BC38-F946-D18AE32830C5}"/>
                </a:ext>
              </a:extLst>
            </p:cNvPr>
            <p:cNvSpPr/>
            <p:nvPr/>
          </p:nvSpPr>
          <p:spPr>
            <a:xfrm>
              <a:off x="2908694" y="3522857"/>
              <a:ext cx="284932" cy="18995"/>
            </a:xfrm>
            <a:custGeom>
              <a:avLst/>
              <a:gdLst>
                <a:gd name="connsiteX0" fmla="*/ 4828 w 144830"/>
                <a:gd name="connsiteY0" fmla="*/ 4828 h 9655"/>
                <a:gd name="connsiteX1" fmla="*/ 141933 w 144830"/>
                <a:gd name="connsiteY1" fmla="*/ 4828 h 9655"/>
              </a:gdLst>
              <a:ahLst/>
              <a:cxnLst>
                <a:cxn ang="0">
                  <a:pos x="connsiteX0" y="connsiteY0"/>
                </a:cxn>
                <a:cxn ang="0">
                  <a:pos x="connsiteX1" y="connsiteY1"/>
                </a:cxn>
              </a:cxnLst>
              <a:rect l="l" t="t" r="r" b="b"/>
              <a:pathLst>
                <a:path w="144830" h="9655">
                  <a:moveTo>
                    <a:pt x="4828" y="4828"/>
                  </a:moveTo>
                  <a:lnTo>
                    <a:pt x="141933" y="4828"/>
                  </a:lnTo>
                </a:path>
              </a:pathLst>
            </a:custGeom>
            <a:ln w="19050" cap="flat">
              <a:solidFill>
                <a:srgbClr val="FFFFFF"/>
              </a:solidFill>
              <a:prstDash val="solid"/>
              <a:round/>
            </a:ln>
          </p:spPr>
          <p:txBody>
            <a:bodyPr rtlCol="0" anchor="ctr"/>
            <a:lstStyle/>
            <a:p>
              <a:endParaRPr lang="en-US" dirty="0"/>
            </a:p>
          </p:txBody>
        </p:sp>
        <p:sp>
          <p:nvSpPr>
            <p:cNvPr id="136" name="Freeform: Shape 28">
              <a:extLst>
                <a:ext uri="{FF2B5EF4-FFF2-40B4-BE49-F238E27FC236}">
                  <a16:creationId xmlns:a16="http://schemas.microsoft.com/office/drawing/2014/main" id="{02713BA4-9728-431F-6C98-C0F4E0C7D0B5}"/>
                </a:ext>
              </a:extLst>
            </p:cNvPr>
            <p:cNvSpPr/>
            <p:nvPr/>
          </p:nvSpPr>
          <p:spPr>
            <a:xfrm>
              <a:off x="3027733" y="3562113"/>
              <a:ext cx="44323" cy="56986"/>
            </a:xfrm>
            <a:custGeom>
              <a:avLst/>
              <a:gdLst>
                <a:gd name="connsiteX0" fmla="*/ 4828 w 22529"/>
                <a:gd name="connsiteY0" fmla="*/ 4828 h 28966"/>
                <a:gd name="connsiteX1" fmla="*/ 19311 w 22529"/>
                <a:gd name="connsiteY1" fmla="*/ 4828 h 28966"/>
                <a:gd name="connsiteX2" fmla="*/ 19311 w 22529"/>
                <a:gd name="connsiteY2" fmla="*/ 25748 h 28966"/>
                <a:gd name="connsiteX3" fmla="*/ 4828 w 22529"/>
                <a:gd name="connsiteY3" fmla="*/ 25748 h 28966"/>
              </a:gdLst>
              <a:ahLst/>
              <a:cxnLst>
                <a:cxn ang="0">
                  <a:pos x="connsiteX0" y="connsiteY0"/>
                </a:cxn>
                <a:cxn ang="0">
                  <a:pos x="connsiteX1" y="connsiteY1"/>
                </a:cxn>
                <a:cxn ang="0">
                  <a:pos x="connsiteX2" y="connsiteY2"/>
                </a:cxn>
                <a:cxn ang="0">
                  <a:pos x="connsiteX3" y="connsiteY3"/>
                </a:cxn>
              </a:cxnLst>
              <a:rect l="l" t="t" r="r" b="b"/>
              <a:pathLst>
                <a:path w="22529" h="28966">
                  <a:moveTo>
                    <a:pt x="4828" y="4828"/>
                  </a:moveTo>
                  <a:lnTo>
                    <a:pt x="19311" y="4828"/>
                  </a:lnTo>
                  <a:lnTo>
                    <a:pt x="19311" y="25748"/>
                  </a:lnTo>
                  <a:lnTo>
                    <a:pt x="4828" y="25748"/>
                  </a:lnTo>
                  <a:close/>
                </a:path>
              </a:pathLst>
            </a:custGeom>
            <a:noFill/>
            <a:ln w="19050" cap="flat">
              <a:solidFill>
                <a:srgbClr val="FFFFFF"/>
              </a:solidFill>
              <a:prstDash val="solid"/>
              <a:round/>
            </a:ln>
          </p:spPr>
          <p:txBody>
            <a:bodyPr rtlCol="0" anchor="ctr"/>
            <a:lstStyle/>
            <a:p>
              <a:endParaRPr lang="en-US" dirty="0"/>
            </a:p>
          </p:txBody>
        </p:sp>
        <p:sp>
          <p:nvSpPr>
            <p:cNvPr id="137" name="Freeform: Shape 42">
              <a:extLst>
                <a:ext uri="{FF2B5EF4-FFF2-40B4-BE49-F238E27FC236}">
                  <a16:creationId xmlns:a16="http://schemas.microsoft.com/office/drawing/2014/main" id="{C9899E71-67C1-D0AB-2D93-70BCE1DF3B68}"/>
                </a:ext>
              </a:extLst>
            </p:cNvPr>
            <p:cNvSpPr/>
            <p:nvPr/>
          </p:nvSpPr>
          <p:spPr>
            <a:xfrm>
              <a:off x="2977077" y="3603270"/>
              <a:ext cx="145631" cy="31659"/>
            </a:xfrm>
            <a:custGeom>
              <a:avLst/>
              <a:gdLst>
                <a:gd name="connsiteX0" fmla="*/ 4828 w 74024"/>
                <a:gd name="connsiteY0" fmla="*/ 4828 h 16092"/>
                <a:gd name="connsiteX1" fmla="*/ 70484 w 74024"/>
                <a:gd name="connsiteY1" fmla="*/ 4828 h 16092"/>
                <a:gd name="connsiteX2" fmla="*/ 70484 w 74024"/>
                <a:gd name="connsiteY2" fmla="*/ 13196 h 16092"/>
                <a:gd name="connsiteX3" fmla="*/ 4828 w 74024"/>
                <a:gd name="connsiteY3" fmla="*/ 13196 h 16092"/>
              </a:gdLst>
              <a:ahLst/>
              <a:cxnLst>
                <a:cxn ang="0">
                  <a:pos x="connsiteX0" y="connsiteY0"/>
                </a:cxn>
                <a:cxn ang="0">
                  <a:pos x="connsiteX1" y="connsiteY1"/>
                </a:cxn>
                <a:cxn ang="0">
                  <a:pos x="connsiteX2" y="connsiteY2"/>
                </a:cxn>
                <a:cxn ang="0">
                  <a:pos x="connsiteX3" y="connsiteY3"/>
                </a:cxn>
              </a:cxnLst>
              <a:rect l="l" t="t" r="r" b="b"/>
              <a:pathLst>
                <a:path w="74024" h="16092">
                  <a:moveTo>
                    <a:pt x="4828" y="4828"/>
                  </a:moveTo>
                  <a:lnTo>
                    <a:pt x="70484" y="4828"/>
                  </a:lnTo>
                  <a:lnTo>
                    <a:pt x="70484" y="13196"/>
                  </a:lnTo>
                  <a:lnTo>
                    <a:pt x="4828" y="13196"/>
                  </a:lnTo>
                  <a:close/>
                </a:path>
              </a:pathLst>
            </a:custGeom>
            <a:noFill/>
            <a:ln w="19050" cap="flat">
              <a:solidFill>
                <a:srgbClr val="FFFFFF"/>
              </a:solidFill>
              <a:prstDash val="solid"/>
              <a:round/>
            </a:ln>
          </p:spPr>
          <p:txBody>
            <a:bodyPr rtlCol="0" anchor="ctr"/>
            <a:lstStyle/>
            <a:p>
              <a:endParaRPr lang="en-US" dirty="0"/>
            </a:p>
          </p:txBody>
        </p:sp>
        <p:sp>
          <p:nvSpPr>
            <p:cNvPr id="138" name="Freeform: Shape 59">
              <a:extLst>
                <a:ext uri="{FF2B5EF4-FFF2-40B4-BE49-F238E27FC236}">
                  <a16:creationId xmlns:a16="http://schemas.microsoft.com/office/drawing/2014/main" id="{885D49B2-9CAD-DDC3-6121-E51845D52DF3}"/>
                </a:ext>
              </a:extLst>
            </p:cNvPr>
            <p:cNvSpPr/>
            <p:nvPr/>
          </p:nvSpPr>
          <p:spPr>
            <a:xfrm>
              <a:off x="2095055" y="3214496"/>
              <a:ext cx="196287" cy="44323"/>
            </a:xfrm>
            <a:custGeom>
              <a:avLst/>
              <a:gdLst>
                <a:gd name="connsiteX0" fmla="*/ 4828 w 99771"/>
                <a:gd name="connsiteY0" fmla="*/ 4828 h 22529"/>
                <a:gd name="connsiteX1" fmla="*/ 23495 w 99771"/>
                <a:gd name="connsiteY1" fmla="*/ 15449 h 22529"/>
                <a:gd name="connsiteX2" fmla="*/ 51173 w 99771"/>
                <a:gd name="connsiteY2" fmla="*/ 18023 h 22529"/>
                <a:gd name="connsiteX3" fmla="*/ 74668 w 99771"/>
                <a:gd name="connsiteY3" fmla="*/ 16414 h 22529"/>
                <a:gd name="connsiteX4" fmla="*/ 97197 w 99771"/>
                <a:gd name="connsiteY4" fmla="*/ 6437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22529">
                  <a:moveTo>
                    <a:pt x="4828" y="4828"/>
                  </a:moveTo>
                  <a:cubicBezTo>
                    <a:pt x="4828" y="9012"/>
                    <a:pt x="11908" y="12874"/>
                    <a:pt x="23495" y="15449"/>
                  </a:cubicBezTo>
                  <a:cubicBezTo>
                    <a:pt x="30897" y="17058"/>
                    <a:pt x="40552" y="18023"/>
                    <a:pt x="51173" y="18023"/>
                  </a:cubicBezTo>
                  <a:cubicBezTo>
                    <a:pt x="59863" y="18023"/>
                    <a:pt x="67909" y="17380"/>
                    <a:pt x="74668" y="16414"/>
                  </a:cubicBezTo>
                  <a:cubicBezTo>
                    <a:pt x="87220" y="14483"/>
                    <a:pt x="95910" y="10621"/>
                    <a:pt x="97197" y="6437"/>
                  </a:cubicBezTo>
                </a:path>
              </a:pathLst>
            </a:custGeom>
            <a:noFill/>
            <a:ln w="19050" cap="flat">
              <a:solidFill>
                <a:srgbClr val="FFFFFF"/>
              </a:solidFill>
              <a:prstDash val="solid"/>
              <a:round/>
            </a:ln>
          </p:spPr>
          <p:txBody>
            <a:bodyPr rtlCol="0" anchor="ctr"/>
            <a:lstStyle/>
            <a:p>
              <a:endParaRPr lang="en-US" dirty="0"/>
            </a:p>
          </p:txBody>
        </p:sp>
        <p:sp>
          <p:nvSpPr>
            <p:cNvPr id="139" name="Freeform: Shape 61">
              <a:extLst>
                <a:ext uri="{FF2B5EF4-FFF2-40B4-BE49-F238E27FC236}">
                  <a16:creationId xmlns:a16="http://schemas.microsoft.com/office/drawing/2014/main" id="{C3E89E52-4C64-B9CC-CDA3-4173C1ADF83B}"/>
                </a:ext>
              </a:extLst>
            </p:cNvPr>
            <p:cNvSpPr/>
            <p:nvPr/>
          </p:nvSpPr>
          <p:spPr>
            <a:xfrm>
              <a:off x="2061496" y="3175872"/>
              <a:ext cx="265937" cy="265937"/>
            </a:xfrm>
            <a:custGeom>
              <a:avLst/>
              <a:gdLst>
                <a:gd name="connsiteX0" fmla="*/ 130347 w 135174"/>
                <a:gd name="connsiteY0" fmla="*/ 67587 h 135174"/>
                <a:gd name="connsiteX1" fmla="*/ 67587 w 135174"/>
                <a:gd name="connsiteY1" fmla="*/ 130347 h 135174"/>
                <a:gd name="connsiteX2" fmla="*/ 4828 w 135174"/>
                <a:gd name="connsiteY2" fmla="*/ 67587 h 135174"/>
                <a:gd name="connsiteX3" fmla="*/ 67587 w 135174"/>
                <a:gd name="connsiteY3" fmla="*/ 4828 h 135174"/>
                <a:gd name="connsiteX4" fmla="*/ 130347 w 135174"/>
                <a:gd name="connsiteY4" fmla="*/ 67587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130347" y="67587"/>
                  </a:moveTo>
                  <a:cubicBezTo>
                    <a:pt x="130347" y="102249"/>
                    <a:pt x="102249" y="130347"/>
                    <a:pt x="67587" y="130347"/>
                  </a:cubicBezTo>
                  <a:cubicBezTo>
                    <a:pt x="32926" y="130347"/>
                    <a:pt x="4828" y="102249"/>
                    <a:pt x="4828" y="67587"/>
                  </a:cubicBezTo>
                  <a:cubicBezTo>
                    <a:pt x="4828" y="32926"/>
                    <a:pt x="32926" y="4828"/>
                    <a:pt x="67587" y="4828"/>
                  </a:cubicBezTo>
                  <a:cubicBezTo>
                    <a:pt x="102249" y="4828"/>
                    <a:pt x="130347" y="32926"/>
                    <a:pt x="130347" y="67587"/>
                  </a:cubicBezTo>
                  <a:close/>
                </a:path>
              </a:pathLst>
            </a:custGeom>
            <a:noFill/>
            <a:ln w="19050" cap="flat">
              <a:solidFill>
                <a:srgbClr val="FFFFFF"/>
              </a:solidFill>
              <a:prstDash val="solid"/>
              <a:round/>
            </a:ln>
          </p:spPr>
          <p:txBody>
            <a:bodyPr rtlCol="0" anchor="ctr"/>
            <a:lstStyle/>
            <a:p>
              <a:endParaRPr lang="en-US" dirty="0"/>
            </a:p>
          </p:txBody>
        </p:sp>
        <p:sp>
          <p:nvSpPr>
            <p:cNvPr id="140" name="Freeform: Shape 73">
              <a:extLst>
                <a:ext uri="{FF2B5EF4-FFF2-40B4-BE49-F238E27FC236}">
                  <a16:creationId xmlns:a16="http://schemas.microsoft.com/office/drawing/2014/main" id="{78DD17D7-4638-65F6-32DA-00DEB8C583B5}"/>
                </a:ext>
              </a:extLst>
            </p:cNvPr>
            <p:cNvSpPr/>
            <p:nvPr/>
          </p:nvSpPr>
          <p:spPr>
            <a:xfrm>
              <a:off x="2123549" y="3175872"/>
              <a:ext cx="132968" cy="265937"/>
            </a:xfrm>
            <a:custGeom>
              <a:avLst/>
              <a:gdLst>
                <a:gd name="connsiteX0" fmla="*/ 64691 w 67587"/>
                <a:gd name="connsiteY0" fmla="*/ 67587 h 135174"/>
                <a:gd name="connsiteX1" fmla="*/ 34759 w 67587"/>
                <a:gd name="connsiteY1" fmla="*/ 130347 h 135174"/>
                <a:gd name="connsiteX2" fmla="*/ 4828 w 67587"/>
                <a:gd name="connsiteY2" fmla="*/ 67587 h 135174"/>
                <a:gd name="connsiteX3" fmla="*/ 34759 w 67587"/>
                <a:gd name="connsiteY3" fmla="*/ 4828 h 135174"/>
                <a:gd name="connsiteX4" fmla="*/ 64691 w 67587"/>
                <a:gd name="connsiteY4" fmla="*/ 67587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135174">
                  <a:moveTo>
                    <a:pt x="64691" y="67587"/>
                  </a:moveTo>
                  <a:cubicBezTo>
                    <a:pt x="64691" y="102249"/>
                    <a:pt x="51290" y="130347"/>
                    <a:pt x="34759" y="130347"/>
                  </a:cubicBezTo>
                  <a:cubicBezTo>
                    <a:pt x="18228" y="130347"/>
                    <a:pt x="4828" y="102249"/>
                    <a:pt x="4828" y="67587"/>
                  </a:cubicBezTo>
                  <a:cubicBezTo>
                    <a:pt x="4828" y="32926"/>
                    <a:pt x="18228" y="4828"/>
                    <a:pt x="34759" y="4828"/>
                  </a:cubicBezTo>
                  <a:cubicBezTo>
                    <a:pt x="51290" y="4828"/>
                    <a:pt x="64691" y="32926"/>
                    <a:pt x="64691" y="67587"/>
                  </a:cubicBezTo>
                  <a:close/>
                </a:path>
              </a:pathLst>
            </a:custGeom>
            <a:noFill/>
            <a:ln w="19050" cap="flat">
              <a:solidFill>
                <a:srgbClr val="FFFFFF"/>
              </a:solidFill>
              <a:prstDash val="solid"/>
              <a:round/>
            </a:ln>
          </p:spPr>
          <p:txBody>
            <a:bodyPr rtlCol="0" anchor="ctr"/>
            <a:lstStyle/>
            <a:p>
              <a:endParaRPr lang="en-US" dirty="0"/>
            </a:p>
          </p:txBody>
        </p:sp>
        <p:sp>
          <p:nvSpPr>
            <p:cNvPr id="141" name="Freeform: Shape 74">
              <a:extLst>
                <a:ext uri="{FF2B5EF4-FFF2-40B4-BE49-F238E27FC236}">
                  <a16:creationId xmlns:a16="http://schemas.microsoft.com/office/drawing/2014/main" id="{391AC062-0D02-C16A-679B-11CDE8D041A9}"/>
                </a:ext>
              </a:extLst>
            </p:cNvPr>
            <p:cNvSpPr/>
            <p:nvPr/>
          </p:nvSpPr>
          <p:spPr>
            <a:xfrm>
              <a:off x="2060863" y="3299342"/>
              <a:ext cx="265937" cy="18995"/>
            </a:xfrm>
            <a:custGeom>
              <a:avLst/>
              <a:gdLst>
                <a:gd name="connsiteX0" fmla="*/ 4828 w 135174"/>
                <a:gd name="connsiteY0" fmla="*/ 4828 h 9655"/>
                <a:gd name="connsiteX1" fmla="*/ 130669 w 135174"/>
                <a:gd name="connsiteY1" fmla="*/ 4828 h 9655"/>
              </a:gdLst>
              <a:ahLst/>
              <a:cxnLst>
                <a:cxn ang="0">
                  <a:pos x="connsiteX0" y="connsiteY0"/>
                </a:cxn>
                <a:cxn ang="0">
                  <a:pos x="connsiteX1" y="connsiteY1"/>
                </a:cxn>
              </a:cxnLst>
              <a:rect l="l" t="t" r="r" b="b"/>
              <a:pathLst>
                <a:path w="135174" h="9655">
                  <a:moveTo>
                    <a:pt x="4828" y="4828"/>
                  </a:moveTo>
                  <a:lnTo>
                    <a:pt x="130669" y="4828"/>
                  </a:lnTo>
                </a:path>
              </a:pathLst>
            </a:custGeom>
            <a:ln w="19050" cap="flat">
              <a:solidFill>
                <a:srgbClr val="FFFFFF"/>
              </a:solidFill>
              <a:prstDash val="solid"/>
              <a:round/>
            </a:ln>
          </p:spPr>
          <p:txBody>
            <a:bodyPr rtlCol="0" anchor="ctr"/>
            <a:lstStyle/>
            <a:p>
              <a:endParaRPr lang="en-US" dirty="0"/>
            </a:p>
          </p:txBody>
        </p:sp>
        <p:sp>
          <p:nvSpPr>
            <p:cNvPr id="142" name="Freeform: Shape 77">
              <a:extLst>
                <a:ext uri="{FF2B5EF4-FFF2-40B4-BE49-F238E27FC236}">
                  <a16:creationId xmlns:a16="http://schemas.microsoft.com/office/drawing/2014/main" id="{40687A8C-6775-D1CA-3EF0-A4043CC6A1E5}"/>
                </a:ext>
              </a:extLst>
            </p:cNvPr>
            <p:cNvSpPr/>
            <p:nvPr/>
          </p:nvSpPr>
          <p:spPr>
            <a:xfrm>
              <a:off x="2093155" y="3360127"/>
              <a:ext cx="196287" cy="37992"/>
            </a:xfrm>
            <a:custGeom>
              <a:avLst/>
              <a:gdLst>
                <a:gd name="connsiteX0" fmla="*/ 4828 w 99771"/>
                <a:gd name="connsiteY0" fmla="*/ 16092 h 19310"/>
                <a:gd name="connsiteX1" fmla="*/ 24782 w 99771"/>
                <a:gd name="connsiteY1" fmla="*/ 7081 h 19310"/>
                <a:gd name="connsiteX2" fmla="*/ 50851 w 99771"/>
                <a:gd name="connsiteY2" fmla="*/ 4828 h 19310"/>
                <a:gd name="connsiteX3" fmla="*/ 75633 w 99771"/>
                <a:gd name="connsiteY3" fmla="*/ 6759 h 19310"/>
                <a:gd name="connsiteX4" fmla="*/ 75633 w 99771"/>
                <a:gd name="connsiteY4" fmla="*/ 6759 h 19310"/>
                <a:gd name="connsiteX5" fmla="*/ 97197 w 99771"/>
                <a:gd name="connsiteY5" fmla="*/ 17058 h 19310"/>
                <a:gd name="connsiteX6" fmla="*/ 97197 w 99771"/>
                <a:gd name="connsiteY6" fmla="*/ 17058 h 1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771" h="19310">
                  <a:moveTo>
                    <a:pt x="4828" y="16092"/>
                  </a:moveTo>
                  <a:cubicBezTo>
                    <a:pt x="6437" y="12230"/>
                    <a:pt x="13839" y="9012"/>
                    <a:pt x="24782" y="7081"/>
                  </a:cubicBezTo>
                  <a:cubicBezTo>
                    <a:pt x="32184" y="5793"/>
                    <a:pt x="40874" y="4828"/>
                    <a:pt x="50851" y="4828"/>
                  </a:cubicBezTo>
                  <a:cubicBezTo>
                    <a:pt x="60185" y="4828"/>
                    <a:pt x="68553" y="5471"/>
                    <a:pt x="75633" y="6759"/>
                  </a:cubicBezTo>
                  <a:lnTo>
                    <a:pt x="75633" y="6759"/>
                  </a:lnTo>
                  <a:cubicBezTo>
                    <a:pt x="88185" y="9012"/>
                    <a:pt x="96232" y="12552"/>
                    <a:pt x="97197" y="17058"/>
                  </a:cubicBezTo>
                  <a:lnTo>
                    <a:pt x="97197" y="17058"/>
                  </a:lnTo>
                </a:path>
              </a:pathLst>
            </a:custGeom>
            <a:noFill/>
            <a:ln w="19050" cap="flat">
              <a:solidFill>
                <a:srgbClr val="FFFFFF"/>
              </a:solidFill>
              <a:prstDash val="solid"/>
              <a:round/>
            </a:ln>
          </p:spPr>
          <p:txBody>
            <a:bodyPr rtlCol="0" anchor="ctr"/>
            <a:lstStyle/>
            <a:p>
              <a:endParaRPr lang="en-US" dirty="0"/>
            </a:p>
          </p:txBody>
        </p:sp>
        <p:sp>
          <p:nvSpPr>
            <p:cNvPr id="144" name="Freeform: Shape 78">
              <a:extLst>
                <a:ext uri="{FF2B5EF4-FFF2-40B4-BE49-F238E27FC236}">
                  <a16:creationId xmlns:a16="http://schemas.microsoft.com/office/drawing/2014/main" id="{D83F203F-B26D-F732-9852-0FFECDBD2B94}"/>
                </a:ext>
              </a:extLst>
            </p:cNvPr>
            <p:cNvSpPr/>
            <p:nvPr/>
          </p:nvSpPr>
          <p:spPr>
            <a:xfrm>
              <a:off x="2358459" y="2763037"/>
              <a:ext cx="151964" cy="196287"/>
            </a:xfrm>
            <a:custGeom>
              <a:avLst/>
              <a:gdLst>
                <a:gd name="connsiteX0" fmla="*/ 4828 w 77242"/>
                <a:gd name="connsiteY0" fmla="*/ 4828 h 99771"/>
                <a:gd name="connsiteX1" fmla="*/ 74346 w 77242"/>
                <a:gd name="connsiteY1" fmla="*/ 4828 h 99771"/>
                <a:gd name="connsiteX2" fmla="*/ 74346 w 77242"/>
                <a:gd name="connsiteY2" fmla="*/ 97519 h 99771"/>
                <a:gd name="connsiteX3" fmla="*/ 4828 w 77242"/>
                <a:gd name="connsiteY3" fmla="*/ 97519 h 99771"/>
              </a:gdLst>
              <a:ahLst/>
              <a:cxnLst>
                <a:cxn ang="0">
                  <a:pos x="connsiteX0" y="connsiteY0"/>
                </a:cxn>
                <a:cxn ang="0">
                  <a:pos x="connsiteX1" y="connsiteY1"/>
                </a:cxn>
                <a:cxn ang="0">
                  <a:pos x="connsiteX2" y="connsiteY2"/>
                </a:cxn>
                <a:cxn ang="0">
                  <a:pos x="connsiteX3" y="connsiteY3"/>
                </a:cxn>
              </a:cxnLst>
              <a:rect l="l" t="t" r="r" b="b"/>
              <a:pathLst>
                <a:path w="77242" h="99771">
                  <a:moveTo>
                    <a:pt x="4828" y="4828"/>
                  </a:moveTo>
                  <a:lnTo>
                    <a:pt x="74346" y="4828"/>
                  </a:lnTo>
                  <a:lnTo>
                    <a:pt x="74346" y="97519"/>
                  </a:lnTo>
                  <a:lnTo>
                    <a:pt x="4828" y="97519"/>
                  </a:lnTo>
                  <a:close/>
                </a:path>
              </a:pathLst>
            </a:custGeom>
            <a:noFill/>
            <a:ln w="19050" cap="flat">
              <a:solidFill>
                <a:srgbClr val="FFFFFF"/>
              </a:solidFill>
              <a:prstDash val="solid"/>
              <a:round/>
            </a:ln>
          </p:spPr>
          <p:txBody>
            <a:bodyPr rtlCol="0" anchor="ctr"/>
            <a:lstStyle/>
            <a:p>
              <a:endParaRPr lang="en-US" dirty="0"/>
            </a:p>
          </p:txBody>
        </p:sp>
        <p:sp>
          <p:nvSpPr>
            <p:cNvPr id="169" name="Freeform: Shape 79">
              <a:extLst>
                <a:ext uri="{FF2B5EF4-FFF2-40B4-BE49-F238E27FC236}">
                  <a16:creationId xmlns:a16="http://schemas.microsoft.com/office/drawing/2014/main" id="{748852FB-59D1-A658-0EFA-4BDC31B80569}"/>
                </a:ext>
              </a:extLst>
            </p:cNvPr>
            <p:cNvSpPr/>
            <p:nvPr/>
          </p:nvSpPr>
          <p:spPr>
            <a:xfrm>
              <a:off x="2422409" y="2739610"/>
              <a:ext cx="50655" cy="18995"/>
            </a:xfrm>
            <a:custGeom>
              <a:avLst/>
              <a:gdLst>
                <a:gd name="connsiteX0" fmla="*/ 21885 w 25747"/>
                <a:gd name="connsiteY0" fmla="*/ 4828 h 9655"/>
                <a:gd name="connsiteX1" fmla="*/ 4828 w 25747"/>
                <a:gd name="connsiteY1" fmla="*/ 4828 h 9655"/>
              </a:gdLst>
              <a:ahLst/>
              <a:cxnLst>
                <a:cxn ang="0">
                  <a:pos x="connsiteX0" y="connsiteY0"/>
                </a:cxn>
                <a:cxn ang="0">
                  <a:pos x="connsiteX1" y="connsiteY1"/>
                </a:cxn>
              </a:cxnLst>
              <a:rect l="l" t="t" r="r" b="b"/>
              <a:pathLst>
                <a:path w="25747" h="9655">
                  <a:moveTo>
                    <a:pt x="21885" y="4828"/>
                  </a:moveTo>
                  <a:lnTo>
                    <a:pt x="4828" y="4828"/>
                  </a:lnTo>
                </a:path>
              </a:pathLst>
            </a:custGeom>
            <a:ln w="19050" cap="flat">
              <a:solidFill>
                <a:srgbClr val="FFFFFF"/>
              </a:solidFill>
              <a:prstDash val="solid"/>
              <a:round/>
            </a:ln>
          </p:spPr>
          <p:txBody>
            <a:bodyPr rtlCol="0" anchor="ctr"/>
            <a:lstStyle/>
            <a:p>
              <a:endParaRPr lang="en-US" dirty="0"/>
            </a:p>
          </p:txBody>
        </p:sp>
        <p:sp>
          <p:nvSpPr>
            <p:cNvPr id="170" name="Freeform: Shape 80">
              <a:extLst>
                <a:ext uri="{FF2B5EF4-FFF2-40B4-BE49-F238E27FC236}">
                  <a16:creationId xmlns:a16="http://schemas.microsoft.com/office/drawing/2014/main" id="{92E27382-5114-8FE0-E87A-19EBABB94AF0}"/>
                </a:ext>
              </a:extLst>
            </p:cNvPr>
            <p:cNvSpPr/>
            <p:nvPr/>
          </p:nvSpPr>
          <p:spPr>
            <a:xfrm>
              <a:off x="2395817" y="2734544"/>
              <a:ext cx="25328" cy="25328"/>
            </a:xfrm>
            <a:custGeom>
              <a:avLst/>
              <a:gdLst>
                <a:gd name="connsiteX0" fmla="*/ 9977 w 12873"/>
                <a:gd name="connsiteY0" fmla="*/ 7402 h 12873"/>
                <a:gd name="connsiteX1" fmla="*/ 7402 w 12873"/>
                <a:gd name="connsiteY1" fmla="*/ 9977 h 12873"/>
                <a:gd name="connsiteX2" fmla="*/ 4828 w 12873"/>
                <a:gd name="connsiteY2" fmla="*/ 7402 h 12873"/>
                <a:gd name="connsiteX3" fmla="*/ 7402 w 12873"/>
                <a:gd name="connsiteY3" fmla="*/ 4828 h 12873"/>
                <a:gd name="connsiteX4" fmla="*/ 9977 w 12873"/>
                <a:gd name="connsiteY4" fmla="*/ 7402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9977" y="7402"/>
                  </a:moveTo>
                  <a:cubicBezTo>
                    <a:pt x="9977" y="8824"/>
                    <a:pt x="8824" y="9977"/>
                    <a:pt x="7402" y="9977"/>
                  </a:cubicBezTo>
                  <a:cubicBezTo>
                    <a:pt x="5980" y="9977"/>
                    <a:pt x="4828" y="8824"/>
                    <a:pt x="4828" y="7402"/>
                  </a:cubicBezTo>
                  <a:cubicBezTo>
                    <a:pt x="4828" y="5980"/>
                    <a:pt x="5980" y="4828"/>
                    <a:pt x="7402" y="4828"/>
                  </a:cubicBezTo>
                  <a:cubicBezTo>
                    <a:pt x="8824" y="4828"/>
                    <a:pt x="9977" y="5980"/>
                    <a:pt x="9977" y="7402"/>
                  </a:cubicBezTo>
                  <a:close/>
                </a:path>
              </a:pathLst>
            </a:custGeom>
            <a:noFill/>
            <a:ln w="19050" cap="flat">
              <a:solidFill>
                <a:srgbClr val="FFFFFF"/>
              </a:solidFill>
              <a:prstDash val="solid"/>
              <a:round/>
            </a:ln>
          </p:spPr>
          <p:txBody>
            <a:bodyPr rtlCol="0" anchor="ctr"/>
            <a:lstStyle/>
            <a:p>
              <a:endParaRPr lang="en-US" dirty="0"/>
            </a:p>
          </p:txBody>
        </p:sp>
        <p:sp>
          <p:nvSpPr>
            <p:cNvPr id="171" name="Freeform: Shape 81">
              <a:extLst>
                <a:ext uri="{FF2B5EF4-FFF2-40B4-BE49-F238E27FC236}">
                  <a16:creationId xmlns:a16="http://schemas.microsoft.com/office/drawing/2014/main" id="{0C930234-0C7E-C28B-0B37-F54A004749C3}"/>
                </a:ext>
              </a:extLst>
            </p:cNvPr>
            <p:cNvSpPr/>
            <p:nvPr/>
          </p:nvSpPr>
          <p:spPr>
            <a:xfrm>
              <a:off x="2358459" y="2713649"/>
              <a:ext cx="151964" cy="284932"/>
            </a:xfrm>
            <a:custGeom>
              <a:avLst/>
              <a:gdLst>
                <a:gd name="connsiteX0" fmla="*/ 74346 w 77242"/>
                <a:gd name="connsiteY0" fmla="*/ 133244 h 144830"/>
                <a:gd name="connsiteX1" fmla="*/ 62438 w 77242"/>
                <a:gd name="connsiteY1" fmla="*/ 142255 h 144830"/>
                <a:gd name="connsiteX2" fmla="*/ 16736 w 77242"/>
                <a:gd name="connsiteY2" fmla="*/ 142255 h 144830"/>
                <a:gd name="connsiteX3" fmla="*/ 4828 w 77242"/>
                <a:gd name="connsiteY3" fmla="*/ 133244 h 144830"/>
                <a:gd name="connsiteX4" fmla="*/ 4828 w 77242"/>
                <a:gd name="connsiteY4" fmla="*/ 16736 h 144830"/>
                <a:gd name="connsiteX5" fmla="*/ 16736 w 77242"/>
                <a:gd name="connsiteY5" fmla="*/ 4828 h 144830"/>
                <a:gd name="connsiteX6" fmla="*/ 62438 w 77242"/>
                <a:gd name="connsiteY6" fmla="*/ 4828 h 144830"/>
                <a:gd name="connsiteX7" fmla="*/ 74346 w 77242"/>
                <a:gd name="connsiteY7" fmla="*/ 16736 h 144830"/>
                <a:gd name="connsiteX8" fmla="*/ 74346 w 77242"/>
                <a:gd name="connsiteY8" fmla="*/ 133244 h 14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42" h="144830">
                  <a:moveTo>
                    <a:pt x="74346" y="133244"/>
                  </a:moveTo>
                  <a:cubicBezTo>
                    <a:pt x="74346" y="139681"/>
                    <a:pt x="69197" y="142255"/>
                    <a:pt x="62438" y="142255"/>
                  </a:cubicBezTo>
                  <a:lnTo>
                    <a:pt x="16736" y="142255"/>
                  </a:lnTo>
                  <a:cubicBezTo>
                    <a:pt x="10299" y="142255"/>
                    <a:pt x="4828" y="139681"/>
                    <a:pt x="4828" y="133244"/>
                  </a:cubicBezTo>
                  <a:lnTo>
                    <a:pt x="4828" y="16736"/>
                  </a:lnTo>
                  <a:cubicBezTo>
                    <a:pt x="4828" y="10299"/>
                    <a:pt x="9977" y="4828"/>
                    <a:pt x="16736" y="4828"/>
                  </a:cubicBezTo>
                  <a:lnTo>
                    <a:pt x="62438" y="4828"/>
                  </a:lnTo>
                  <a:cubicBezTo>
                    <a:pt x="68875" y="4828"/>
                    <a:pt x="74346" y="9977"/>
                    <a:pt x="74346" y="16736"/>
                  </a:cubicBezTo>
                  <a:lnTo>
                    <a:pt x="74346" y="133244"/>
                  </a:lnTo>
                  <a:close/>
                </a:path>
              </a:pathLst>
            </a:custGeom>
            <a:noFill/>
            <a:ln w="19050" cap="flat">
              <a:solidFill>
                <a:srgbClr val="FFFFFF"/>
              </a:solidFill>
              <a:prstDash val="solid"/>
              <a:round/>
            </a:ln>
          </p:spPr>
          <p:txBody>
            <a:bodyPr rtlCol="0" anchor="ctr"/>
            <a:lstStyle/>
            <a:p>
              <a:endParaRPr lang="en-US" dirty="0"/>
            </a:p>
          </p:txBody>
        </p:sp>
        <p:sp>
          <p:nvSpPr>
            <p:cNvPr id="172" name="Freeform: Shape 82">
              <a:extLst>
                <a:ext uri="{FF2B5EF4-FFF2-40B4-BE49-F238E27FC236}">
                  <a16:creationId xmlns:a16="http://schemas.microsoft.com/office/drawing/2014/main" id="{D07F3F58-B44A-11BA-B0FA-46F2B21FF567}"/>
                </a:ext>
              </a:extLst>
            </p:cNvPr>
            <p:cNvSpPr/>
            <p:nvPr/>
          </p:nvSpPr>
          <p:spPr>
            <a:xfrm>
              <a:off x="2537649" y="3360760"/>
              <a:ext cx="63317" cy="164628"/>
            </a:xfrm>
            <a:custGeom>
              <a:avLst/>
              <a:gdLst>
                <a:gd name="connsiteX0" fmla="*/ 4828 w 32184"/>
                <a:gd name="connsiteY0" fmla="*/ 81749 h 83679"/>
                <a:gd name="connsiteX1" fmla="*/ 28644 w 32184"/>
                <a:gd name="connsiteY1" fmla="*/ 4828 h 83679"/>
              </a:gdLst>
              <a:ahLst/>
              <a:cxnLst>
                <a:cxn ang="0">
                  <a:pos x="connsiteX0" y="connsiteY0"/>
                </a:cxn>
                <a:cxn ang="0">
                  <a:pos x="connsiteX1" y="connsiteY1"/>
                </a:cxn>
              </a:cxnLst>
              <a:rect l="l" t="t" r="r" b="b"/>
              <a:pathLst>
                <a:path w="32184" h="83679">
                  <a:moveTo>
                    <a:pt x="4828" y="81749"/>
                  </a:moveTo>
                  <a:lnTo>
                    <a:pt x="28644" y="4828"/>
                  </a:lnTo>
                </a:path>
              </a:pathLst>
            </a:custGeom>
            <a:ln w="19050" cap="flat">
              <a:solidFill>
                <a:schemeClr val="accent5"/>
              </a:solidFill>
              <a:prstDash val="solid"/>
              <a:round/>
            </a:ln>
          </p:spPr>
          <p:txBody>
            <a:bodyPr rtlCol="0" anchor="ctr"/>
            <a:lstStyle/>
            <a:p>
              <a:endParaRPr lang="en-US" dirty="0"/>
            </a:p>
          </p:txBody>
        </p:sp>
        <p:sp>
          <p:nvSpPr>
            <p:cNvPr id="173" name="Freeform: Shape 83">
              <a:extLst>
                <a:ext uri="{FF2B5EF4-FFF2-40B4-BE49-F238E27FC236}">
                  <a16:creationId xmlns:a16="http://schemas.microsoft.com/office/drawing/2014/main" id="{496B469F-81AC-0B46-7FC6-510FEF795FCA}"/>
                </a:ext>
              </a:extLst>
            </p:cNvPr>
            <p:cNvSpPr/>
            <p:nvPr/>
          </p:nvSpPr>
          <p:spPr>
            <a:xfrm>
              <a:off x="2351494" y="3294911"/>
              <a:ext cx="196287" cy="18995"/>
            </a:xfrm>
            <a:custGeom>
              <a:avLst/>
              <a:gdLst>
                <a:gd name="connsiteX0" fmla="*/ 4828 w 99771"/>
                <a:gd name="connsiteY0" fmla="*/ 4828 h 9655"/>
                <a:gd name="connsiteX1" fmla="*/ 97519 w 99771"/>
                <a:gd name="connsiteY1" fmla="*/ 4828 h 9655"/>
              </a:gdLst>
              <a:ahLst/>
              <a:cxnLst>
                <a:cxn ang="0">
                  <a:pos x="connsiteX0" y="connsiteY0"/>
                </a:cxn>
                <a:cxn ang="0">
                  <a:pos x="connsiteX1" y="connsiteY1"/>
                </a:cxn>
              </a:cxnLst>
              <a:rect l="l" t="t" r="r" b="b"/>
              <a:pathLst>
                <a:path w="99771" h="9655">
                  <a:moveTo>
                    <a:pt x="4828" y="4828"/>
                  </a:moveTo>
                  <a:lnTo>
                    <a:pt x="97519" y="4828"/>
                  </a:lnTo>
                </a:path>
              </a:pathLst>
            </a:custGeom>
            <a:ln w="19050" cap="flat">
              <a:solidFill>
                <a:schemeClr val="accent5"/>
              </a:solidFill>
              <a:prstDash val="solid"/>
              <a:round/>
            </a:ln>
          </p:spPr>
          <p:txBody>
            <a:bodyPr rtlCol="0" anchor="ctr"/>
            <a:lstStyle/>
            <a:p>
              <a:endParaRPr lang="en-US" dirty="0"/>
            </a:p>
          </p:txBody>
        </p:sp>
        <p:sp>
          <p:nvSpPr>
            <p:cNvPr id="174" name="Freeform: Shape 84">
              <a:extLst>
                <a:ext uri="{FF2B5EF4-FFF2-40B4-BE49-F238E27FC236}">
                  <a16:creationId xmlns:a16="http://schemas.microsoft.com/office/drawing/2014/main" id="{3ABB8AFC-B347-DAF7-7954-C5D796666570}"/>
                </a:ext>
              </a:extLst>
            </p:cNvPr>
            <p:cNvSpPr/>
            <p:nvPr/>
          </p:nvSpPr>
          <p:spPr>
            <a:xfrm>
              <a:off x="2486362" y="3018209"/>
              <a:ext cx="113973" cy="202618"/>
            </a:xfrm>
            <a:custGeom>
              <a:avLst/>
              <a:gdLst>
                <a:gd name="connsiteX0" fmla="*/ 4828 w 57932"/>
                <a:gd name="connsiteY0" fmla="*/ 4828 h 102990"/>
                <a:gd name="connsiteX1" fmla="*/ 53104 w 57932"/>
                <a:gd name="connsiteY1" fmla="*/ 99450 h 102990"/>
              </a:gdLst>
              <a:ahLst/>
              <a:cxnLst>
                <a:cxn ang="0">
                  <a:pos x="connsiteX0" y="connsiteY0"/>
                </a:cxn>
                <a:cxn ang="0">
                  <a:pos x="connsiteX1" y="connsiteY1"/>
                </a:cxn>
              </a:cxnLst>
              <a:rect l="l" t="t" r="r" b="b"/>
              <a:pathLst>
                <a:path w="57932" h="102990">
                  <a:moveTo>
                    <a:pt x="4828" y="4828"/>
                  </a:moveTo>
                  <a:lnTo>
                    <a:pt x="53104" y="99450"/>
                  </a:lnTo>
                </a:path>
              </a:pathLst>
            </a:custGeom>
            <a:ln w="19050" cap="flat">
              <a:solidFill>
                <a:schemeClr val="accent5"/>
              </a:solidFill>
              <a:prstDash val="solid"/>
              <a:round/>
            </a:ln>
          </p:spPr>
          <p:txBody>
            <a:bodyPr rtlCol="0" anchor="ctr"/>
            <a:lstStyle/>
            <a:p>
              <a:endParaRPr lang="en-US" dirty="0"/>
            </a:p>
          </p:txBody>
        </p:sp>
        <p:sp>
          <p:nvSpPr>
            <p:cNvPr id="175" name="Freeform: Shape 85">
              <a:extLst>
                <a:ext uri="{FF2B5EF4-FFF2-40B4-BE49-F238E27FC236}">
                  <a16:creationId xmlns:a16="http://schemas.microsoft.com/office/drawing/2014/main" id="{EE5A941A-AF23-7A42-5575-9546264F4B0E}"/>
                </a:ext>
              </a:extLst>
            </p:cNvPr>
            <p:cNvSpPr/>
            <p:nvPr/>
          </p:nvSpPr>
          <p:spPr>
            <a:xfrm>
              <a:off x="2654787" y="3106856"/>
              <a:ext cx="88645" cy="113973"/>
            </a:xfrm>
            <a:custGeom>
              <a:avLst/>
              <a:gdLst>
                <a:gd name="connsiteX0" fmla="*/ 42483 w 45058"/>
                <a:gd name="connsiteY0" fmla="*/ 4828 h 57932"/>
                <a:gd name="connsiteX1" fmla="*/ 4828 w 45058"/>
                <a:gd name="connsiteY1" fmla="*/ 54392 h 57932"/>
              </a:gdLst>
              <a:ahLst/>
              <a:cxnLst>
                <a:cxn ang="0">
                  <a:pos x="connsiteX0" y="connsiteY0"/>
                </a:cxn>
                <a:cxn ang="0">
                  <a:pos x="connsiteX1" y="connsiteY1"/>
                </a:cxn>
              </a:cxnLst>
              <a:rect l="l" t="t" r="r" b="b"/>
              <a:pathLst>
                <a:path w="45058" h="57932">
                  <a:moveTo>
                    <a:pt x="42483" y="4828"/>
                  </a:moveTo>
                  <a:lnTo>
                    <a:pt x="4828" y="54392"/>
                  </a:lnTo>
                </a:path>
              </a:pathLst>
            </a:custGeom>
            <a:ln w="19050" cap="flat">
              <a:solidFill>
                <a:schemeClr val="accent5"/>
              </a:solidFill>
              <a:prstDash val="solid"/>
              <a:round/>
            </a:ln>
          </p:spPr>
          <p:txBody>
            <a:bodyPr rtlCol="0" anchor="ctr"/>
            <a:lstStyle/>
            <a:p>
              <a:endParaRPr lang="en-US" dirty="0"/>
            </a:p>
          </p:txBody>
        </p:sp>
        <p:sp>
          <p:nvSpPr>
            <p:cNvPr id="176" name="Freeform: Shape 86">
              <a:extLst>
                <a:ext uri="{FF2B5EF4-FFF2-40B4-BE49-F238E27FC236}">
                  <a16:creationId xmlns:a16="http://schemas.microsoft.com/office/drawing/2014/main" id="{053D0712-E2C9-819F-41C7-8381F1585914}"/>
                </a:ext>
              </a:extLst>
            </p:cNvPr>
            <p:cNvSpPr/>
            <p:nvPr/>
          </p:nvSpPr>
          <p:spPr>
            <a:xfrm>
              <a:off x="2529418" y="3197399"/>
              <a:ext cx="183623" cy="183623"/>
            </a:xfrm>
            <a:custGeom>
              <a:avLst/>
              <a:gdLst>
                <a:gd name="connsiteX0" fmla="*/ 90438 w 93334"/>
                <a:gd name="connsiteY0" fmla="*/ 47633 h 93334"/>
                <a:gd name="connsiteX1" fmla="*/ 47633 w 93334"/>
                <a:gd name="connsiteY1" fmla="*/ 90438 h 93334"/>
                <a:gd name="connsiteX2" fmla="*/ 4828 w 93334"/>
                <a:gd name="connsiteY2" fmla="*/ 47633 h 93334"/>
                <a:gd name="connsiteX3" fmla="*/ 47633 w 93334"/>
                <a:gd name="connsiteY3" fmla="*/ 4828 h 93334"/>
                <a:gd name="connsiteX4" fmla="*/ 90438 w 93334"/>
                <a:gd name="connsiteY4" fmla="*/ 47633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93334">
                  <a:moveTo>
                    <a:pt x="90438" y="47633"/>
                  </a:moveTo>
                  <a:cubicBezTo>
                    <a:pt x="90438" y="71274"/>
                    <a:pt x="71274" y="90438"/>
                    <a:pt x="47633" y="90438"/>
                  </a:cubicBezTo>
                  <a:cubicBezTo>
                    <a:pt x="23992" y="90438"/>
                    <a:pt x="4828" y="71274"/>
                    <a:pt x="4828" y="47633"/>
                  </a:cubicBezTo>
                  <a:cubicBezTo>
                    <a:pt x="4828" y="23992"/>
                    <a:pt x="23992" y="4828"/>
                    <a:pt x="47633" y="4828"/>
                  </a:cubicBezTo>
                  <a:cubicBezTo>
                    <a:pt x="71274" y="4828"/>
                    <a:pt x="90438" y="23992"/>
                    <a:pt x="90438" y="47633"/>
                  </a:cubicBezTo>
                  <a:close/>
                </a:path>
              </a:pathLst>
            </a:custGeom>
            <a:noFill/>
            <a:ln w="19050" cap="flat">
              <a:solidFill>
                <a:schemeClr val="accent5"/>
              </a:solidFill>
              <a:prstDash val="solid"/>
              <a:round/>
            </a:ln>
          </p:spPr>
          <p:txBody>
            <a:bodyPr rtlCol="0" anchor="ctr"/>
            <a:lstStyle/>
            <a:p>
              <a:endParaRPr lang="en-US" dirty="0"/>
            </a:p>
          </p:txBody>
        </p:sp>
        <p:sp>
          <p:nvSpPr>
            <p:cNvPr id="177" name="Freeform: Shape 87">
              <a:extLst>
                <a:ext uri="{FF2B5EF4-FFF2-40B4-BE49-F238E27FC236}">
                  <a16:creationId xmlns:a16="http://schemas.microsoft.com/office/drawing/2014/main" id="{BCD32699-0DC8-A230-0903-947CF046D45E}"/>
                </a:ext>
              </a:extLst>
            </p:cNvPr>
            <p:cNvSpPr/>
            <p:nvPr/>
          </p:nvSpPr>
          <p:spPr>
            <a:xfrm>
              <a:off x="2686448" y="3322771"/>
              <a:ext cx="196287" cy="126637"/>
            </a:xfrm>
            <a:custGeom>
              <a:avLst/>
              <a:gdLst>
                <a:gd name="connsiteX0" fmla="*/ 95910 w 99771"/>
                <a:gd name="connsiteY0" fmla="*/ 59541 h 64368"/>
                <a:gd name="connsiteX1" fmla="*/ 4828 w 99771"/>
                <a:gd name="connsiteY1" fmla="*/ 4828 h 64368"/>
              </a:gdLst>
              <a:ahLst/>
              <a:cxnLst>
                <a:cxn ang="0">
                  <a:pos x="connsiteX0" y="connsiteY0"/>
                </a:cxn>
                <a:cxn ang="0">
                  <a:pos x="connsiteX1" y="connsiteY1"/>
                </a:cxn>
              </a:cxnLst>
              <a:rect l="l" t="t" r="r" b="b"/>
              <a:pathLst>
                <a:path w="99771" h="64368">
                  <a:moveTo>
                    <a:pt x="95910" y="59541"/>
                  </a:moveTo>
                  <a:lnTo>
                    <a:pt x="4828" y="4828"/>
                  </a:lnTo>
                </a:path>
              </a:pathLst>
            </a:custGeom>
            <a:ln w="19050" cap="flat">
              <a:solidFill>
                <a:schemeClr val="accent5"/>
              </a:solidFill>
              <a:prstDash val="solid"/>
              <a:round/>
            </a:ln>
          </p:spPr>
          <p:txBody>
            <a:bodyPr rtlCol="0" anchor="ctr"/>
            <a:lstStyle/>
            <a:p>
              <a:endParaRPr lang="en-US" dirty="0"/>
            </a:p>
          </p:txBody>
        </p:sp>
        <p:sp>
          <p:nvSpPr>
            <p:cNvPr id="178" name="Freeform: Shape 88">
              <a:extLst>
                <a:ext uri="{FF2B5EF4-FFF2-40B4-BE49-F238E27FC236}">
                  <a16:creationId xmlns:a16="http://schemas.microsoft.com/office/drawing/2014/main" id="{4B70FEDE-4B8A-96BC-5A96-9616726C1DDA}"/>
                </a:ext>
              </a:extLst>
            </p:cNvPr>
            <p:cNvSpPr/>
            <p:nvPr/>
          </p:nvSpPr>
          <p:spPr>
            <a:xfrm>
              <a:off x="2766228" y="2908668"/>
              <a:ext cx="259604" cy="113973"/>
            </a:xfrm>
            <a:custGeom>
              <a:avLst/>
              <a:gdLst>
                <a:gd name="connsiteX0" fmla="*/ 128416 w 131956"/>
                <a:gd name="connsiteY0" fmla="*/ 53748 h 57932"/>
                <a:gd name="connsiteX1" fmla="*/ 4828 w 131956"/>
                <a:gd name="connsiteY1" fmla="*/ 53748 h 57932"/>
                <a:gd name="connsiteX2" fmla="*/ 11908 w 131956"/>
                <a:gd name="connsiteY2" fmla="*/ 4828 h 57932"/>
                <a:gd name="connsiteX3" fmla="*/ 121014 w 131956"/>
                <a:gd name="connsiteY3" fmla="*/ 4828 h 57932"/>
              </a:gdLst>
              <a:ahLst/>
              <a:cxnLst>
                <a:cxn ang="0">
                  <a:pos x="connsiteX0" y="connsiteY0"/>
                </a:cxn>
                <a:cxn ang="0">
                  <a:pos x="connsiteX1" y="connsiteY1"/>
                </a:cxn>
                <a:cxn ang="0">
                  <a:pos x="connsiteX2" y="connsiteY2"/>
                </a:cxn>
                <a:cxn ang="0">
                  <a:pos x="connsiteX3" y="connsiteY3"/>
                </a:cxn>
              </a:cxnLst>
              <a:rect l="l" t="t" r="r" b="b"/>
              <a:pathLst>
                <a:path w="131956" h="57932">
                  <a:moveTo>
                    <a:pt x="128416" y="53748"/>
                  </a:moveTo>
                  <a:lnTo>
                    <a:pt x="4828" y="53748"/>
                  </a:lnTo>
                  <a:lnTo>
                    <a:pt x="11908" y="4828"/>
                  </a:lnTo>
                  <a:lnTo>
                    <a:pt x="121014" y="4828"/>
                  </a:lnTo>
                  <a:close/>
                </a:path>
              </a:pathLst>
            </a:custGeom>
            <a:noFill/>
            <a:ln w="19050" cap="flat">
              <a:solidFill>
                <a:srgbClr val="FFFFFF"/>
              </a:solidFill>
              <a:prstDash val="solid"/>
              <a:round/>
            </a:ln>
          </p:spPr>
          <p:txBody>
            <a:bodyPr rtlCol="0" anchor="ctr"/>
            <a:lstStyle/>
            <a:p>
              <a:endParaRPr lang="en-US" dirty="0"/>
            </a:p>
          </p:txBody>
        </p:sp>
        <p:sp>
          <p:nvSpPr>
            <p:cNvPr id="179" name="Freeform: Shape 89">
              <a:extLst>
                <a:ext uri="{FF2B5EF4-FFF2-40B4-BE49-F238E27FC236}">
                  <a16:creationId xmlns:a16="http://schemas.microsoft.com/office/drawing/2014/main" id="{21F0A7E8-EDE5-D829-182E-8956D57F3484}"/>
                </a:ext>
              </a:extLst>
            </p:cNvPr>
            <p:cNvSpPr/>
            <p:nvPr/>
          </p:nvSpPr>
          <p:spPr>
            <a:xfrm>
              <a:off x="2787123" y="3028341"/>
              <a:ext cx="44323" cy="44323"/>
            </a:xfrm>
            <a:custGeom>
              <a:avLst/>
              <a:gdLst>
                <a:gd name="connsiteX0" fmla="*/ 18989 w 22529"/>
                <a:gd name="connsiteY0" fmla="*/ 11908 h 22529"/>
                <a:gd name="connsiteX1" fmla="*/ 11908 w 22529"/>
                <a:gd name="connsiteY1" fmla="*/ 18989 h 22529"/>
                <a:gd name="connsiteX2" fmla="*/ 4828 w 22529"/>
                <a:gd name="connsiteY2" fmla="*/ 11908 h 22529"/>
                <a:gd name="connsiteX3" fmla="*/ 11908 w 22529"/>
                <a:gd name="connsiteY3" fmla="*/ 4828 h 22529"/>
                <a:gd name="connsiteX4" fmla="*/ 18989 w 22529"/>
                <a:gd name="connsiteY4" fmla="*/ 11908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9" h="22529">
                  <a:moveTo>
                    <a:pt x="18989" y="11908"/>
                  </a:moveTo>
                  <a:cubicBezTo>
                    <a:pt x="18989" y="15819"/>
                    <a:pt x="15819" y="18989"/>
                    <a:pt x="11908" y="18989"/>
                  </a:cubicBezTo>
                  <a:cubicBezTo>
                    <a:pt x="7998" y="18989"/>
                    <a:pt x="4828" y="15819"/>
                    <a:pt x="4828" y="11908"/>
                  </a:cubicBezTo>
                  <a:cubicBezTo>
                    <a:pt x="4828" y="7998"/>
                    <a:pt x="7998" y="4828"/>
                    <a:pt x="11908" y="4828"/>
                  </a:cubicBezTo>
                  <a:cubicBezTo>
                    <a:pt x="15819" y="4828"/>
                    <a:pt x="18989" y="7998"/>
                    <a:pt x="18989" y="11908"/>
                  </a:cubicBezTo>
                  <a:close/>
                </a:path>
              </a:pathLst>
            </a:custGeom>
            <a:noFill/>
            <a:ln w="19050" cap="flat">
              <a:solidFill>
                <a:srgbClr val="FFFFFF"/>
              </a:solidFill>
              <a:prstDash val="solid"/>
              <a:round/>
            </a:ln>
          </p:spPr>
          <p:txBody>
            <a:bodyPr rtlCol="0" anchor="ctr"/>
            <a:lstStyle/>
            <a:p>
              <a:endParaRPr lang="en-US" dirty="0"/>
            </a:p>
          </p:txBody>
        </p:sp>
        <p:sp>
          <p:nvSpPr>
            <p:cNvPr id="180" name="Freeform: Shape 90">
              <a:extLst>
                <a:ext uri="{FF2B5EF4-FFF2-40B4-BE49-F238E27FC236}">
                  <a16:creationId xmlns:a16="http://schemas.microsoft.com/office/drawing/2014/main" id="{DD798565-60A6-9B77-56A0-EB3A7457BE62}"/>
                </a:ext>
              </a:extLst>
            </p:cNvPr>
            <p:cNvSpPr/>
            <p:nvPr/>
          </p:nvSpPr>
          <p:spPr>
            <a:xfrm>
              <a:off x="2958082" y="3028341"/>
              <a:ext cx="44323" cy="44323"/>
            </a:xfrm>
            <a:custGeom>
              <a:avLst/>
              <a:gdLst>
                <a:gd name="connsiteX0" fmla="*/ 18989 w 22529"/>
                <a:gd name="connsiteY0" fmla="*/ 11908 h 22529"/>
                <a:gd name="connsiteX1" fmla="*/ 11908 w 22529"/>
                <a:gd name="connsiteY1" fmla="*/ 18989 h 22529"/>
                <a:gd name="connsiteX2" fmla="*/ 4828 w 22529"/>
                <a:gd name="connsiteY2" fmla="*/ 11908 h 22529"/>
                <a:gd name="connsiteX3" fmla="*/ 11908 w 22529"/>
                <a:gd name="connsiteY3" fmla="*/ 4828 h 22529"/>
                <a:gd name="connsiteX4" fmla="*/ 18989 w 22529"/>
                <a:gd name="connsiteY4" fmla="*/ 11908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9" h="22529">
                  <a:moveTo>
                    <a:pt x="18989" y="11908"/>
                  </a:moveTo>
                  <a:cubicBezTo>
                    <a:pt x="18989" y="15819"/>
                    <a:pt x="15819" y="18989"/>
                    <a:pt x="11908" y="18989"/>
                  </a:cubicBezTo>
                  <a:cubicBezTo>
                    <a:pt x="7998" y="18989"/>
                    <a:pt x="4828" y="15819"/>
                    <a:pt x="4828" y="11908"/>
                  </a:cubicBezTo>
                  <a:cubicBezTo>
                    <a:pt x="4828" y="7998"/>
                    <a:pt x="7998" y="4828"/>
                    <a:pt x="11908" y="4828"/>
                  </a:cubicBezTo>
                  <a:cubicBezTo>
                    <a:pt x="15819" y="4828"/>
                    <a:pt x="18989" y="7998"/>
                    <a:pt x="18989" y="11908"/>
                  </a:cubicBezTo>
                  <a:close/>
                </a:path>
              </a:pathLst>
            </a:custGeom>
            <a:noFill/>
            <a:ln w="19050" cap="flat">
              <a:solidFill>
                <a:srgbClr val="FFFFFF"/>
              </a:solidFill>
              <a:prstDash val="solid"/>
              <a:round/>
            </a:ln>
          </p:spPr>
          <p:txBody>
            <a:bodyPr rtlCol="0" anchor="ctr"/>
            <a:lstStyle/>
            <a:p>
              <a:endParaRPr lang="en-US" dirty="0"/>
            </a:p>
          </p:txBody>
        </p:sp>
        <p:sp>
          <p:nvSpPr>
            <p:cNvPr id="181" name="Freeform: Shape 91">
              <a:extLst>
                <a:ext uri="{FF2B5EF4-FFF2-40B4-BE49-F238E27FC236}">
                  <a16:creationId xmlns:a16="http://schemas.microsoft.com/office/drawing/2014/main" id="{D14EAA14-B090-0BDE-87D5-5C3C552B9865}"/>
                </a:ext>
              </a:extLst>
            </p:cNvPr>
            <p:cNvSpPr/>
            <p:nvPr/>
          </p:nvSpPr>
          <p:spPr>
            <a:xfrm>
              <a:off x="2770660" y="3080895"/>
              <a:ext cx="63317" cy="56986"/>
            </a:xfrm>
            <a:custGeom>
              <a:avLst/>
              <a:gdLst>
                <a:gd name="connsiteX0" fmla="*/ 21564 w 32184"/>
                <a:gd name="connsiteY0" fmla="*/ 25426 h 28966"/>
                <a:gd name="connsiteX1" fmla="*/ 10621 w 32184"/>
                <a:gd name="connsiteY1" fmla="*/ 25426 h 28966"/>
                <a:gd name="connsiteX2" fmla="*/ 4828 w 32184"/>
                <a:gd name="connsiteY2" fmla="*/ 19633 h 28966"/>
                <a:gd name="connsiteX3" fmla="*/ 4828 w 32184"/>
                <a:gd name="connsiteY3" fmla="*/ 10621 h 28966"/>
                <a:gd name="connsiteX4" fmla="*/ 10621 w 32184"/>
                <a:gd name="connsiteY4" fmla="*/ 4828 h 28966"/>
                <a:gd name="connsiteX5" fmla="*/ 21564 w 32184"/>
                <a:gd name="connsiteY5" fmla="*/ 4828 h 28966"/>
                <a:gd name="connsiteX6" fmla="*/ 27357 w 32184"/>
                <a:gd name="connsiteY6" fmla="*/ 10621 h 28966"/>
                <a:gd name="connsiteX7" fmla="*/ 27357 w 32184"/>
                <a:gd name="connsiteY7" fmla="*/ 19954 h 28966"/>
                <a:gd name="connsiteX8" fmla="*/ 21564 w 32184"/>
                <a:gd name="connsiteY8" fmla="*/ 25426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4" h="28966">
                  <a:moveTo>
                    <a:pt x="21564" y="25426"/>
                  </a:moveTo>
                  <a:lnTo>
                    <a:pt x="10621" y="25426"/>
                  </a:lnTo>
                  <a:cubicBezTo>
                    <a:pt x="7402" y="25426"/>
                    <a:pt x="4828" y="22851"/>
                    <a:pt x="4828" y="19633"/>
                  </a:cubicBezTo>
                  <a:lnTo>
                    <a:pt x="4828" y="10621"/>
                  </a:lnTo>
                  <a:cubicBezTo>
                    <a:pt x="4828" y="7402"/>
                    <a:pt x="7402" y="4828"/>
                    <a:pt x="10621" y="4828"/>
                  </a:cubicBezTo>
                  <a:lnTo>
                    <a:pt x="21564" y="4828"/>
                  </a:lnTo>
                  <a:cubicBezTo>
                    <a:pt x="24782" y="4828"/>
                    <a:pt x="27357" y="7402"/>
                    <a:pt x="27357" y="10621"/>
                  </a:cubicBezTo>
                  <a:lnTo>
                    <a:pt x="27357" y="19954"/>
                  </a:lnTo>
                  <a:cubicBezTo>
                    <a:pt x="27357" y="23173"/>
                    <a:pt x="24782" y="25426"/>
                    <a:pt x="21564" y="25426"/>
                  </a:cubicBezTo>
                  <a:close/>
                </a:path>
              </a:pathLst>
            </a:custGeom>
            <a:noFill/>
            <a:ln w="19050" cap="flat">
              <a:solidFill>
                <a:srgbClr val="FFFFFF"/>
              </a:solidFill>
              <a:prstDash val="solid"/>
              <a:round/>
            </a:ln>
          </p:spPr>
          <p:txBody>
            <a:bodyPr rtlCol="0" anchor="ctr"/>
            <a:lstStyle/>
            <a:p>
              <a:endParaRPr lang="en-US" dirty="0"/>
            </a:p>
          </p:txBody>
        </p:sp>
        <p:sp>
          <p:nvSpPr>
            <p:cNvPr id="182" name="Freeform: Shape 92">
              <a:extLst>
                <a:ext uri="{FF2B5EF4-FFF2-40B4-BE49-F238E27FC236}">
                  <a16:creationId xmlns:a16="http://schemas.microsoft.com/office/drawing/2014/main" id="{D2FDE41F-B9FC-BCBD-FBBC-F7687AFE7EC3}"/>
                </a:ext>
              </a:extLst>
            </p:cNvPr>
            <p:cNvSpPr/>
            <p:nvPr/>
          </p:nvSpPr>
          <p:spPr>
            <a:xfrm>
              <a:off x="2759264" y="3004913"/>
              <a:ext cx="272268" cy="88645"/>
            </a:xfrm>
            <a:custGeom>
              <a:avLst/>
              <a:gdLst>
                <a:gd name="connsiteX0" fmla="*/ 4828 w 138393"/>
                <a:gd name="connsiteY0" fmla="*/ 4828 h 45058"/>
                <a:gd name="connsiteX1" fmla="*/ 135175 w 138393"/>
                <a:gd name="connsiteY1" fmla="*/ 4828 h 45058"/>
                <a:gd name="connsiteX2" fmla="*/ 135175 w 138393"/>
                <a:gd name="connsiteY2" fmla="*/ 42483 h 45058"/>
                <a:gd name="connsiteX3" fmla="*/ 4828 w 138393"/>
                <a:gd name="connsiteY3" fmla="*/ 42483 h 45058"/>
              </a:gdLst>
              <a:ahLst/>
              <a:cxnLst>
                <a:cxn ang="0">
                  <a:pos x="connsiteX0" y="connsiteY0"/>
                </a:cxn>
                <a:cxn ang="0">
                  <a:pos x="connsiteX1" y="connsiteY1"/>
                </a:cxn>
                <a:cxn ang="0">
                  <a:pos x="connsiteX2" y="connsiteY2"/>
                </a:cxn>
                <a:cxn ang="0">
                  <a:pos x="connsiteX3" y="connsiteY3"/>
                </a:cxn>
              </a:cxnLst>
              <a:rect l="l" t="t" r="r" b="b"/>
              <a:pathLst>
                <a:path w="138393" h="45058">
                  <a:moveTo>
                    <a:pt x="4828" y="4828"/>
                  </a:moveTo>
                  <a:lnTo>
                    <a:pt x="135175" y="4828"/>
                  </a:lnTo>
                  <a:lnTo>
                    <a:pt x="135175" y="42483"/>
                  </a:lnTo>
                  <a:lnTo>
                    <a:pt x="4828" y="42483"/>
                  </a:lnTo>
                  <a:close/>
                </a:path>
              </a:pathLst>
            </a:custGeom>
            <a:noFill/>
            <a:ln w="19050" cap="flat">
              <a:solidFill>
                <a:srgbClr val="FFFFFF"/>
              </a:solidFill>
              <a:prstDash val="solid"/>
              <a:round/>
            </a:ln>
          </p:spPr>
          <p:txBody>
            <a:bodyPr rtlCol="0" anchor="ctr"/>
            <a:lstStyle/>
            <a:p>
              <a:endParaRPr lang="en-US" dirty="0"/>
            </a:p>
          </p:txBody>
        </p:sp>
        <p:sp>
          <p:nvSpPr>
            <p:cNvPr id="183" name="Freeform: Shape 93">
              <a:extLst>
                <a:ext uri="{FF2B5EF4-FFF2-40B4-BE49-F238E27FC236}">
                  <a16:creationId xmlns:a16="http://schemas.microsoft.com/office/drawing/2014/main" id="{FF17A04E-B236-CE5E-61C8-B00EEC124D32}"/>
                </a:ext>
              </a:extLst>
            </p:cNvPr>
            <p:cNvSpPr/>
            <p:nvPr/>
          </p:nvSpPr>
          <p:spPr>
            <a:xfrm>
              <a:off x="2958082" y="3080895"/>
              <a:ext cx="63317" cy="56986"/>
            </a:xfrm>
            <a:custGeom>
              <a:avLst/>
              <a:gdLst>
                <a:gd name="connsiteX0" fmla="*/ 21564 w 32184"/>
                <a:gd name="connsiteY0" fmla="*/ 25426 h 28966"/>
                <a:gd name="connsiteX1" fmla="*/ 10621 w 32184"/>
                <a:gd name="connsiteY1" fmla="*/ 25426 h 28966"/>
                <a:gd name="connsiteX2" fmla="*/ 4828 w 32184"/>
                <a:gd name="connsiteY2" fmla="*/ 19633 h 28966"/>
                <a:gd name="connsiteX3" fmla="*/ 4828 w 32184"/>
                <a:gd name="connsiteY3" fmla="*/ 10621 h 28966"/>
                <a:gd name="connsiteX4" fmla="*/ 10621 w 32184"/>
                <a:gd name="connsiteY4" fmla="*/ 4828 h 28966"/>
                <a:gd name="connsiteX5" fmla="*/ 21564 w 32184"/>
                <a:gd name="connsiteY5" fmla="*/ 4828 h 28966"/>
                <a:gd name="connsiteX6" fmla="*/ 27357 w 32184"/>
                <a:gd name="connsiteY6" fmla="*/ 10621 h 28966"/>
                <a:gd name="connsiteX7" fmla="*/ 27357 w 32184"/>
                <a:gd name="connsiteY7" fmla="*/ 19954 h 28966"/>
                <a:gd name="connsiteX8" fmla="*/ 21564 w 32184"/>
                <a:gd name="connsiteY8" fmla="*/ 25426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4" h="28966">
                  <a:moveTo>
                    <a:pt x="21564" y="25426"/>
                  </a:moveTo>
                  <a:lnTo>
                    <a:pt x="10621" y="25426"/>
                  </a:lnTo>
                  <a:cubicBezTo>
                    <a:pt x="7402" y="25426"/>
                    <a:pt x="4828" y="22851"/>
                    <a:pt x="4828" y="19633"/>
                  </a:cubicBezTo>
                  <a:lnTo>
                    <a:pt x="4828" y="10621"/>
                  </a:lnTo>
                  <a:cubicBezTo>
                    <a:pt x="4828" y="7402"/>
                    <a:pt x="7402" y="4828"/>
                    <a:pt x="10621" y="4828"/>
                  </a:cubicBezTo>
                  <a:lnTo>
                    <a:pt x="21564" y="4828"/>
                  </a:lnTo>
                  <a:cubicBezTo>
                    <a:pt x="24782" y="4828"/>
                    <a:pt x="27357" y="7402"/>
                    <a:pt x="27357" y="10621"/>
                  </a:cubicBezTo>
                  <a:lnTo>
                    <a:pt x="27357" y="19954"/>
                  </a:lnTo>
                  <a:cubicBezTo>
                    <a:pt x="27357" y="23173"/>
                    <a:pt x="24782" y="25426"/>
                    <a:pt x="21564" y="25426"/>
                  </a:cubicBezTo>
                  <a:close/>
                </a:path>
              </a:pathLst>
            </a:custGeom>
            <a:noFill/>
            <a:ln w="19050" cap="flat">
              <a:solidFill>
                <a:srgbClr val="FFFFFF"/>
              </a:solidFill>
              <a:prstDash val="solid"/>
              <a:round/>
            </a:ln>
          </p:spPr>
          <p:txBody>
            <a:bodyPr rtlCol="0" anchor="ctr"/>
            <a:lstStyle/>
            <a:p>
              <a:endParaRPr lang="en-US" dirty="0"/>
            </a:p>
          </p:txBody>
        </p:sp>
      </p:grpSp>
      <p:grpSp>
        <p:nvGrpSpPr>
          <p:cNvPr id="184" name="Graphic 8">
            <a:extLst>
              <a:ext uri="{FF2B5EF4-FFF2-40B4-BE49-F238E27FC236}">
                <a16:creationId xmlns:a16="http://schemas.microsoft.com/office/drawing/2014/main" id="{F7F7AD1B-A6C5-D978-3B3D-E9115D75DC3D}"/>
              </a:ext>
            </a:extLst>
          </p:cNvPr>
          <p:cNvGrpSpPr>
            <a:grpSpLocks noChangeAspect="1"/>
          </p:cNvGrpSpPr>
          <p:nvPr/>
        </p:nvGrpSpPr>
        <p:grpSpPr>
          <a:xfrm>
            <a:off x="5470110" y="2545006"/>
            <a:ext cx="1262860" cy="1262860"/>
            <a:chOff x="1431656" y="3570411"/>
            <a:chExt cx="643689" cy="643689"/>
          </a:xfrm>
        </p:grpSpPr>
        <p:sp>
          <p:nvSpPr>
            <p:cNvPr id="185" name="Freeform: Shape 95">
              <a:extLst>
                <a:ext uri="{FF2B5EF4-FFF2-40B4-BE49-F238E27FC236}">
                  <a16:creationId xmlns:a16="http://schemas.microsoft.com/office/drawing/2014/main" id="{0FEB7657-B86D-A820-C74B-8AE5DA72CA3E}"/>
                </a:ext>
              </a:extLst>
            </p:cNvPr>
            <p:cNvSpPr/>
            <p:nvPr/>
          </p:nvSpPr>
          <p:spPr>
            <a:xfrm>
              <a:off x="1739017" y="3677585"/>
              <a:ext cx="199544" cy="202762"/>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9050" cap="flat">
              <a:solidFill>
                <a:schemeClr val="accent5"/>
              </a:solidFill>
              <a:prstDash val="solid"/>
              <a:round/>
            </a:ln>
          </p:spPr>
          <p:txBody>
            <a:bodyPr rtlCol="0" anchor="ctr"/>
            <a:lstStyle/>
            <a:p>
              <a:endParaRPr lang="en-US" dirty="0"/>
            </a:p>
          </p:txBody>
        </p:sp>
        <p:sp>
          <p:nvSpPr>
            <p:cNvPr id="186" name="Freeform: Shape 96">
              <a:extLst>
                <a:ext uri="{FF2B5EF4-FFF2-40B4-BE49-F238E27FC236}">
                  <a16:creationId xmlns:a16="http://schemas.microsoft.com/office/drawing/2014/main" id="{C2656ED5-9E11-669F-CE05-A6B60B034C36}"/>
                </a:ext>
              </a:extLst>
            </p:cNvPr>
            <p:cNvSpPr/>
            <p:nvPr/>
          </p:nvSpPr>
          <p:spPr>
            <a:xfrm>
              <a:off x="1796950" y="3736483"/>
              <a:ext cx="86898" cy="86898"/>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9050" cap="flat">
              <a:solidFill>
                <a:schemeClr val="accent5"/>
              </a:solidFill>
              <a:prstDash val="solid"/>
              <a:round/>
            </a:ln>
          </p:spPr>
          <p:txBody>
            <a:bodyPr rtlCol="0" anchor="ctr"/>
            <a:lstStyle/>
            <a:p>
              <a:endParaRPr lang="en-US" dirty="0"/>
            </a:p>
          </p:txBody>
        </p:sp>
        <p:sp>
          <p:nvSpPr>
            <p:cNvPr id="187" name="Freeform: Shape 97">
              <a:extLst>
                <a:ext uri="{FF2B5EF4-FFF2-40B4-BE49-F238E27FC236}">
                  <a16:creationId xmlns:a16="http://schemas.microsoft.com/office/drawing/2014/main" id="{33BC44DB-60DB-786C-2B05-CFD1B9A36E52}"/>
                </a:ext>
              </a:extLst>
            </p:cNvPr>
            <p:cNvSpPr/>
            <p:nvPr/>
          </p:nvSpPr>
          <p:spPr>
            <a:xfrm>
              <a:off x="1709078" y="3622773"/>
              <a:ext cx="286442" cy="196325"/>
            </a:xfrm>
            <a:custGeom>
              <a:avLst/>
              <a:gdLst>
                <a:gd name="connsiteX0" fmla="*/ 1617 w 286441"/>
                <a:gd name="connsiteY0" fmla="*/ 72513 h 196325"/>
                <a:gd name="connsiteX1" fmla="*/ 209851 w 286441"/>
                <a:gd name="connsiteY1" fmla="*/ 23593 h 196325"/>
                <a:gd name="connsiteX2" fmla="*/ 282266 w 286441"/>
                <a:gd name="connsiteY2" fmla="*/ 196745 h 196325"/>
              </a:gdLst>
              <a:ahLst/>
              <a:cxnLst>
                <a:cxn ang="0">
                  <a:pos x="connsiteX0" y="connsiteY0"/>
                </a:cxn>
                <a:cxn ang="0">
                  <a:pos x="connsiteX1" y="connsiteY1"/>
                </a:cxn>
                <a:cxn ang="0">
                  <a:pos x="connsiteX2" y="connsiteY2"/>
                </a:cxn>
              </a:cxnLst>
              <a:rect l="l" t="t" r="r" b="b"/>
              <a:pathLst>
                <a:path w="286441" h="196325">
                  <a:moveTo>
                    <a:pt x="1617" y="72513"/>
                  </a:moveTo>
                  <a:cubicBezTo>
                    <a:pt x="28652" y="25846"/>
                    <a:pt x="116516" y="-30155"/>
                    <a:pt x="209851" y="23593"/>
                  </a:cubicBezTo>
                  <a:cubicBezTo>
                    <a:pt x="252334" y="48053"/>
                    <a:pt x="303829" y="112100"/>
                    <a:pt x="282266" y="196745"/>
                  </a:cubicBezTo>
                </a:path>
              </a:pathLst>
            </a:custGeom>
            <a:noFill/>
            <a:ln w="19050" cap="flat">
              <a:solidFill>
                <a:schemeClr val="accent5"/>
              </a:solidFill>
              <a:prstDash val="solid"/>
              <a:round/>
            </a:ln>
          </p:spPr>
          <p:txBody>
            <a:bodyPr rtlCol="0" anchor="ctr"/>
            <a:lstStyle/>
            <a:p>
              <a:endParaRPr lang="en-US" dirty="0"/>
            </a:p>
          </p:txBody>
        </p:sp>
        <p:sp>
          <p:nvSpPr>
            <p:cNvPr id="188" name="Freeform: Shape 98">
              <a:extLst>
                <a:ext uri="{FF2B5EF4-FFF2-40B4-BE49-F238E27FC236}">
                  <a16:creationId xmlns:a16="http://schemas.microsoft.com/office/drawing/2014/main" id="{F5801302-B000-E15E-E232-6FF0CDF85324}"/>
                </a:ext>
              </a:extLst>
            </p:cNvPr>
            <p:cNvSpPr/>
            <p:nvPr/>
          </p:nvSpPr>
          <p:spPr>
            <a:xfrm>
              <a:off x="1978953" y="3801978"/>
              <a:ext cx="25748" cy="25748"/>
            </a:xfrm>
            <a:custGeom>
              <a:avLst/>
              <a:gdLst>
                <a:gd name="connsiteX0" fmla="*/ 4667 w 25747"/>
                <a:gd name="connsiteY0" fmla="*/ 2414 h 25747"/>
                <a:gd name="connsiteX1" fmla="*/ 12713 w 25747"/>
                <a:gd name="connsiteY1" fmla="*/ 15609 h 25747"/>
                <a:gd name="connsiteX2" fmla="*/ 25908 w 25747"/>
                <a:gd name="connsiteY2" fmla="*/ 7563 h 25747"/>
                <a:gd name="connsiteX3" fmla="*/ 23656 w 25747"/>
                <a:gd name="connsiteY3" fmla="*/ 16575 h 25747"/>
                <a:gd name="connsiteX4" fmla="*/ 10460 w 25747"/>
                <a:gd name="connsiteY4" fmla="*/ 24621 h 25747"/>
                <a:gd name="connsiteX5" fmla="*/ 2414 w 25747"/>
                <a:gd name="connsiteY5" fmla="*/ 11425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4667" y="2414"/>
                  </a:moveTo>
                  <a:lnTo>
                    <a:pt x="12713" y="15609"/>
                  </a:lnTo>
                  <a:lnTo>
                    <a:pt x="25908" y="7563"/>
                  </a:lnTo>
                  <a:lnTo>
                    <a:pt x="23656" y="16575"/>
                  </a:lnTo>
                  <a:lnTo>
                    <a:pt x="10460" y="24621"/>
                  </a:lnTo>
                  <a:lnTo>
                    <a:pt x="2414" y="11425"/>
                  </a:lnTo>
                  <a:close/>
                </a:path>
              </a:pathLst>
            </a:custGeom>
            <a:solidFill>
              <a:srgbClr val="7CE8F4"/>
            </a:solidFill>
            <a:ln w="9525" cap="flat">
              <a:solidFill>
                <a:schemeClr val="accent5"/>
              </a:solidFill>
              <a:prstDash val="solid"/>
              <a:miter/>
            </a:ln>
          </p:spPr>
          <p:txBody>
            <a:bodyPr rtlCol="0" anchor="ctr"/>
            <a:lstStyle/>
            <a:p>
              <a:endParaRPr lang="en-US" dirty="0"/>
            </a:p>
          </p:txBody>
        </p:sp>
        <p:sp>
          <p:nvSpPr>
            <p:cNvPr id="189" name="Freeform: Shape 99">
              <a:extLst>
                <a:ext uri="{FF2B5EF4-FFF2-40B4-BE49-F238E27FC236}">
                  <a16:creationId xmlns:a16="http://schemas.microsoft.com/office/drawing/2014/main" id="{D0F47628-3D15-7116-7F08-70C1CED61551}"/>
                </a:ext>
              </a:extLst>
            </p:cNvPr>
            <p:cNvSpPr/>
            <p:nvPr/>
          </p:nvSpPr>
          <p:spPr>
            <a:xfrm>
              <a:off x="1829770" y="3859097"/>
              <a:ext cx="144830" cy="77243"/>
            </a:xfrm>
            <a:custGeom>
              <a:avLst/>
              <a:gdLst>
                <a:gd name="connsiteX0" fmla="*/ 1617 w 144830"/>
                <a:gd name="connsiteY0" fmla="*/ 77573 h 77242"/>
                <a:gd name="connsiteX1" fmla="*/ 144516 w 144830"/>
                <a:gd name="connsiteY1" fmla="*/ 1617 h 77242"/>
              </a:gdLst>
              <a:ahLst/>
              <a:cxnLst>
                <a:cxn ang="0">
                  <a:pos x="connsiteX0" y="connsiteY0"/>
                </a:cxn>
                <a:cxn ang="0">
                  <a:pos x="connsiteX1" y="connsiteY1"/>
                </a:cxn>
              </a:cxnLst>
              <a:rect l="l" t="t" r="r" b="b"/>
              <a:pathLst>
                <a:path w="144830" h="77242">
                  <a:moveTo>
                    <a:pt x="1617" y="77573"/>
                  </a:moveTo>
                  <a:cubicBezTo>
                    <a:pt x="68239" y="81113"/>
                    <a:pt x="122309" y="42170"/>
                    <a:pt x="144516" y="1617"/>
                  </a:cubicBezTo>
                </a:path>
              </a:pathLst>
            </a:custGeom>
            <a:noFill/>
            <a:ln w="19050" cap="flat">
              <a:solidFill>
                <a:schemeClr val="accent5"/>
              </a:solidFill>
              <a:prstDash val="solid"/>
              <a:round/>
            </a:ln>
          </p:spPr>
          <p:txBody>
            <a:bodyPr rtlCol="0" anchor="ctr"/>
            <a:lstStyle/>
            <a:p>
              <a:endParaRPr lang="en-US" dirty="0"/>
            </a:p>
          </p:txBody>
        </p:sp>
        <p:sp>
          <p:nvSpPr>
            <p:cNvPr id="190" name="Freeform: Shape 100">
              <a:extLst>
                <a:ext uri="{FF2B5EF4-FFF2-40B4-BE49-F238E27FC236}">
                  <a16:creationId xmlns:a16="http://schemas.microsoft.com/office/drawing/2014/main" id="{94FF8469-3EB4-FF48-F854-75C1EACB874F}"/>
                </a:ext>
              </a:extLst>
            </p:cNvPr>
            <p:cNvSpPr/>
            <p:nvPr/>
          </p:nvSpPr>
          <p:spPr>
            <a:xfrm>
              <a:off x="1683810" y="3740337"/>
              <a:ext cx="6437" cy="77243"/>
            </a:xfrm>
            <a:custGeom>
              <a:avLst/>
              <a:gdLst>
                <a:gd name="connsiteX0" fmla="*/ 6287 w 6436"/>
                <a:gd name="connsiteY0" fmla="*/ 77894 h 77242"/>
                <a:gd name="connsiteX1" fmla="*/ 6609 w 6436"/>
                <a:gd name="connsiteY1" fmla="*/ 1617 h 77242"/>
              </a:gdLst>
              <a:ahLst/>
              <a:cxnLst>
                <a:cxn ang="0">
                  <a:pos x="connsiteX0" y="connsiteY0"/>
                </a:cxn>
                <a:cxn ang="0">
                  <a:pos x="connsiteX1" y="connsiteY1"/>
                </a:cxn>
              </a:cxnLst>
              <a:rect l="l" t="t" r="r" b="b"/>
              <a:pathLst>
                <a:path w="6436" h="77242">
                  <a:moveTo>
                    <a:pt x="6287" y="77894"/>
                  </a:moveTo>
                  <a:cubicBezTo>
                    <a:pt x="494" y="55365"/>
                    <a:pt x="-472" y="29618"/>
                    <a:pt x="6609" y="1617"/>
                  </a:cubicBezTo>
                </a:path>
              </a:pathLst>
            </a:custGeom>
            <a:noFill/>
            <a:ln w="19050" cap="flat">
              <a:solidFill>
                <a:srgbClr val="7CE8F4"/>
              </a:solidFill>
              <a:prstDash val="solid"/>
              <a:round/>
            </a:ln>
          </p:spPr>
          <p:txBody>
            <a:bodyPr rtlCol="0" anchor="ctr"/>
            <a:lstStyle/>
            <a:p>
              <a:endParaRPr lang="en-US" dirty="0"/>
            </a:p>
          </p:txBody>
        </p:sp>
        <p:sp>
          <p:nvSpPr>
            <p:cNvPr id="191" name="Freeform: Shape 101">
              <a:extLst>
                <a:ext uri="{FF2B5EF4-FFF2-40B4-BE49-F238E27FC236}">
                  <a16:creationId xmlns:a16="http://schemas.microsoft.com/office/drawing/2014/main" id="{757770BD-44DE-1639-B320-EE44DF41365E}"/>
                </a:ext>
              </a:extLst>
            </p:cNvPr>
            <p:cNvSpPr/>
            <p:nvPr/>
          </p:nvSpPr>
          <p:spPr>
            <a:xfrm>
              <a:off x="1674166" y="3732460"/>
              <a:ext cx="25748" cy="25748"/>
            </a:xfrm>
            <a:custGeom>
              <a:avLst/>
              <a:gdLst>
                <a:gd name="connsiteX0" fmla="*/ 23656 w 25747"/>
                <a:gd name="connsiteY0" fmla="*/ 24621 h 25747"/>
                <a:gd name="connsiteX1" fmla="*/ 15931 w 25747"/>
                <a:gd name="connsiteY1" fmla="*/ 11425 h 25747"/>
                <a:gd name="connsiteX2" fmla="*/ 2414 w 25747"/>
                <a:gd name="connsiteY2" fmla="*/ 19150 h 25747"/>
                <a:gd name="connsiteX3" fmla="*/ 4989 w 25747"/>
                <a:gd name="connsiteY3" fmla="*/ 10138 h 25747"/>
                <a:gd name="connsiteX4" fmla="*/ 18184 w 25747"/>
                <a:gd name="connsiteY4" fmla="*/ 2414 h 25747"/>
                <a:gd name="connsiteX5" fmla="*/ 25908 w 25747"/>
                <a:gd name="connsiteY5" fmla="*/ 15609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3656" y="24621"/>
                  </a:moveTo>
                  <a:lnTo>
                    <a:pt x="15931" y="11425"/>
                  </a:lnTo>
                  <a:lnTo>
                    <a:pt x="2414" y="19150"/>
                  </a:lnTo>
                  <a:lnTo>
                    <a:pt x="4989" y="10138"/>
                  </a:lnTo>
                  <a:lnTo>
                    <a:pt x="18184" y="2414"/>
                  </a:lnTo>
                  <a:lnTo>
                    <a:pt x="25908" y="15609"/>
                  </a:lnTo>
                  <a:close/>
                </a:path>
              </a:pathLst>
            </a:custGeom>
            <a:solidFill>
              <a:srgbClr val="7CE8F4"/>
            </a:solidFill>
            <a:ln w="9525" cap="flat">
              <a:solidFill>
                <a:schemeClr val="accent5"/>
              </a:solidFill>
              <a:prstDash val="solid"/>
              <a:miter/>
            </a:ln>
          </p:spPr>
          <p:txBody>
            <a:bodyPr rtlCol="0" anchor="ctr"/>
            <a:lstStyle/>
            <a:p>
              <a:endParaRPr lang="en-US" dirty="0"/>
            </a:p>
          </p:txBody>
        </p:sp>
        <p:sp>
          <p:nvSpPr>
            <p:cNvPr id="192" name="Freeform: Shape 102">
              <a:extLst>
                <a:ext uri="{FF2B5EF4-FFF2-40B4-BE49-F238E27FC236}">
                  <a16:creationId xmlns:a16="http://schemas.microsoft.com/office/drawing/2014/main" id="{82B76567-2AED-AEFC-3331-2CADBC002496}"/>
                </a:ext>
              </a:extLst>
            </p:cNvPr>
            <p:cNvSpPr/>
            <p:nvPr/>
          </p:nvSpPr>
          <p:spPr>
            <a:xfrm>
              <a:off x="1508996" y="3845743"/>
              <a:ext cx="283223" cy="276786"/>
            </a:xfrm>
            <a:custGeom>
              <a:avLst/>
              <a:gdLst>
                <a:gd name="connsiteX0" fmla="*/ 283126 w 283223"/>
                <a:gd name="connsiteY0" fmla="*/ 66467 h 276786"/>
                <a:gd name="connsiteX1" fmla="*/ 78755 w 283223"/>
                <a:gd name="connsiteY1" fmla="*/ 23661 h 276786"/>
                <a:gd name="connsiteX2" fmla="*/ 2156 w 283223"/>
                <a:gd name="connsiteY2" fmla="*/ 142100 h 276786"/>
                <a:gd name="connsiteX3" fmla="*/ 54939 w 283223"/>
                <a:gd name="connsiteY3" fmla="*/ 276309 h 276786"/>
              </a:gdLst>
              <a:ahLst/>
              <a:cxnLst>
                <a:cxn ang="0">
                  <a:pos x="connsiteX0" y="connsiteY0"/>
                </a:cxn>
                <a:cxn ang="0">
                  <a:pos x="connsiteX1" y="connsiteY1"/>
                </a:cxn>
                <a:cxn ang="0">
                  <a:pos x="connsiteX2" y="connsiteY2"/>
                </a:cxn>
                <a:cxn ang="0">
                  <a:pos x="connsiteX3" y="connsiteY3"/>
                </a:cxn>
              </a:cxnLst>
              <a:rect l="l" t="t" r="r" b="b"/>
              <a:pathLst>
                <a:path w="283223" h="276786">
                  <a:moveTo>
                    <a:pt x="283126" y="66467"/>
                  </a:moveTo>
                  <a:cubicBezTo>
                    <a:pt x="252229" y="21087"/>
                    <a:pt x="167906" y="-27834"/>
                    <a:pt x="78755" y="23661"/>
                  </a:cubicBezTo>
                  <a:cubicBezTo>
                    <a:pt x="45927" y="42650"/>
                    <a:pt x="7949" y="84812"/>
                    <a:pt x="2156" y="142100"/>
                  </a:cubicBezTo>
                  <a:cubicBezTo>
                    <a:pt x="2156" y="142100"/>
                    <a:pt x="-7499" y="226745"/>
                    <a:pt x="54939" y="276309"/>
                  </a:cubicBezTo>
                </a:path>
              </a:pathLst>
            </a:custGeom>
            <a:noFill/>
            <a:ln w="19050" cap="flat">
              <a:solidFill>
                <a:srgbClr val="FFFFFF"/>
              </a:solidFill>
              <a:prstDash val="solid"/>
              <a:round/>
            </a:ln>
          </p:spPr>
          <p:txBody>
            <a:bodyPr rtlCol="0" anchor="ctr"/>
            <a:lstStyle/>
            <a:p>
              <a:endParaRPr lang="en-US" dirty="0"/>
            </a:p>
          </p:txBody>
        </p:sp>
        <p:sp>
          <p:nvSpPr>
            <p:cNvPr id="193" name="Freeform: Shape 103">
              <a:extLst>
                <a:ext uri="{FF2B5EF4-FFF2-40B4-BE49-F238E27FC236}">
                  <a16:creationId xmlns:a16="http://schemas.microsoft.com/office/drawing/2014/main" id="{40F11472-9006-F4AA-3297-4AD54E0339CE}"/>
                </a:ext>
              </a:extLst>
            </p:cNvPr>
            <p:cNvSpPr/>
            <p:nvPr/>
          </p:nvSpPr>
          <p:spPr>
            <a:xfrm>
              <a:off x="1773294" y="3893060"/>
              <a:ext cx="25748" cy="25748"/>
            </a:xfrm>
            <a:custGeom>
              <a:avLst/>
              <a:gdLst>
                <a:gd name="connsiteX0" fmla="*/ 20759 w 25747"/>
                <a:gd name="connsiteY0" fmla="*/ 2414 h 25747"/>
                <a:gd name="connsiteX1" fmla="*/ 17541 w 25747"/>
                <a:gd name="connsiteY1" fmla="*/ 17541 h 25747"/>
                <a:gd name="connsiteX2" fmla="*/ 2414 w 25747"/>
                <a:gd name="connsiteY2" fmla="*/ 14322 h 25747"/>
                <a:gd name="connsiteX3" fmla="*/ 7563 w 25747"/>
                <a:gd name="connsiteY3" fmla="*/ 22368 h 25747"/>
                <a:gd name="connsiteX4" fmla="*/ 22690 w 25747"/>
                <a:gd name="connsiteY4" fmla="*/ 25265 h 25747"/>
                <a:gd name="connsiteX5" fmla="*/ 25908 w 25747"/>
                <a:gd name="connsiteY5" fmla="*/ 10460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0759" y="2414"/>
                  </a:moveTo>
                  <a:lnTo>
                    <a:pt x="17541" y="17541"/>
                  </a:lnTo>
                  <a:lnTo>
                    <a:pt x="2414" y="14322"/>
                  </a:lnTo>
                  <a:lnTo>
                    <a:pt x="7563" y="22368"/>
                  </a:lnTo>
                  <a:lnTo>
                    <a:pt x="22690" y="25265"/>
                  </a:lnTo>
                  <a:lnTo>
                    <a:pt x="25908" y="10460"/>
                  </a:lnTo>
                  <a:close/>
                </a:path>
              </a:pathLst>
            </a:custGeom>
            <a:solidFill>
              <a:srgbClr val="FFFFFF"/>
            </a:solidFill>
            <a:ln w="9525" cap="flat">
              <a:solidFill>
                <a:srgbClr val="FFFFFF"/>
              </a:solidFill>
              <a:prstDash val="solid"/>
              <a:miter/>
            </a:ln>
          </p:spPr>
          <p:txBody>
            <a:bodyPr rtlCol="0" anchor="ctr"/>
            <a:lstStyle/>
            <a:p>
              <a:endParaRPr lang="en-US" dirty="0"/>
            </a:p>
          </p:txBody>
        </p:sp>
        <p:sp>
          <p:nvSpPr>
            <p:cNvPr id="194" name="Freeform: Shape 104">
              <a:extLst>
                <a:ext uri="{FF2B5EF4-FFF2-40B4-BE49-F238E27FC236}">
                  <a16:creationId xmlns:a16="http://schemas.microsoft.com/office/drawing/2014/main" id="{F11CB6AE-0D1E-8253-D0E5-50EFA8EB5318}"/>
                </a:ext>
              </a:extLst>
            </p:cNvPr>
            <p:cNvSpPr/>
            <p:nvPr/>
          </p:nvSpPr>
          <p:spPr>
            <a:xfrm>
              <a:off x="1601582" y="3956295"/>
              <a:ext cx="218854" cy="202762"/>
            </a:xfrm>
            <a:custGeom>
              <a:avLst/>
              <a:gdLst>
                <a:gd name="connsiteX0" fmla="*/ 1617 w 218854"/>
                <a:gd name="connsiteY0" fmla="*/ 190218 h 202762"/>
                <a:gd name="connsiteX1" fmla="*/ 142585 w 218854"/>
                <a:gd name="connsiteY1" fmla="*/ 181850 h 202762"/>
                <a:gd name="connsiteX2" fmla="*/ 213069 w 218854"/>
                <a:gd name="connsiteY2" fmla="*/ 1617 h 202762"/>
              </a:gdLst>
              <a:ahLst/>
              <a:cxnLst>
                <a:cxn ang="0">
                  <a:pos x="connsiteX0" y="connsiteY0"/>
                </a:cxn>
                <a:cxn ang="0">
                  <a:pos x="connsiteX1" y="connsiteY1"/>
                </a:cxn>
                <a:cxn ang="0">
                  <a:pos x="connsiteX2" y="connsiteY2"/>
                </a:cxn>
              </a:cxnLst>
              <a:rect l="l" t="t" r="r" b="b"/>
              <a:pathLst>
                <a:path w="218854" h="202762">
                  <a:moveTo>
                    <a:pt x="1617" y="190218"/>
                  </a:moveTo>
                  <a:cubicBezTo>
                    <a:pt x="40560" y="207598"/>
                    <a:pt x="90768" y="211782"/>
                    <a:pt x="142585" y="181850"/>
                  </a:cubicBezTo>
                  <a:cubicBezTo>
                    <a:pt x="186034" y="156746"/>
                    <a:pt x="239460" y="89803"/>
                    <a:pt x="213069" y="1617"/>
                  </a:cubicBezTo>
                </a:path>
              </a:pathLst>
            </a:custGeom>
            <a:noFill/>
            <a:ln w="19050" cap="flat">
              <a:solidFill>
                <a:srgbClr val="FFFFFF"/>
              </a:solidFill>
              <a:prstDash val="solid"/>
              <a:round/>
            </a:ln>
          </p:spPr>
          <p:txBody>
            <a:bodyPr rtlCol="0" anchor="ctr"/>
            <a:lstStyle/>
            <a:p>
              <a:endParaRPr lang="en-US" dirty="0"/>
            </a:p>
          </p:txBody>
        </p:sp>
        <p:sp>
          <p:nvSpPr>
            <p:cNvPr id="195" name="Freeform: Shape 105">
              <a:extLst>
                <a:ext uri="{FF2B5EF4-FFF2-40B4-BE49-F238E27FC236}">
                  <a16:creationId xmlns:a16="http://schemas.microsoft.com/office/drawing/2014/main" id="{BC5402E3-C7DD-E9D0-9971-0593D8AF3B93}"/>
                </a:ext>
              </a:extLst>
            </p:cNvPr>
            <p:cNvSpPr/>
            <p:nvPr/>
          </p:nvSpPr>
          <p:spPr>
            <a:xfrm>
              <a:off x="1594027" y="4135409"/>
              <a:ext cx="25748" cy="25748"/>
            </a:xfrm>
            <a:custGeom>
              <a:avLst/>
              <a:gdLst>
                <a:gd name="connsiteX0" fmla="*/ 16575 w 25747"/>
                <a:gd name="connsiteY0" fmla="*/ 26230 h 25747"/>
                <a:gd name="connsiteX1" fmla="*/ 10782 w 25747"/>
                <a:gd name="connsiteY1" fmla="*/ 11747 h 25747"/>
                <a:gd name="connsiteX2" fmla="*/ 25265 w 25747"/>
                <a:gd name="connsiteY2" fmla="*/ 5954 h 25747"/>
                <a:gd name="connsiteX3" fmla="*/ 16897 w 25747"/>
                <a:gd name="connsiteY3" fmla="*/ 2414 h 25747"/>
                <a:gd name="connsiteX4" fmla="*/ 2414 w 25747"/>
                <a:gd name="connsiteY4" fmla="*/ 7885 h 25747"/>
                <a:gd name="connsiteX5" fmla="*/ 8207 w 25747"/>
                <a:gd name="connsiteY5" fmla="*/ 2236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16575" y="26230"/>
                  </a:moveTo>
                  <a:lnTo>
                    <a:pt x="10782" y="11747"/>
                  </a:lnTo>
                  <a:lnTo>
                    <a:pt x="25265" y="5954"/>
                  </a:lnTo>
                  <a:lnTo>
                    <a:pt x="16897" y="2414"/>
                  </a:lnTo>
                  <a:lnTo>
                    <a:pt x="2414" y="7885"/>
                  </a:lnTo>
                  <a:lnTo>
                    <a:pt x="8207" y="22368"/>
                  </a:lnTo>
                  <a:close/>
                </a:path>
              </a:pathLst>
            </a:custGeom>
            <a:solidFill>
              <a:srgbClr val="FFFFFF"/>
            </a:solidFill>
            <a:ln w="9525" cap="flat">
              <a:solidFill>
                <a:srgbClr val="FFFFFF"/>
              </a:solidFill>
              <a:prstDash val="solid"/>
              <a:miter/>
            </a:ln>
          </p:spPr>
          <p:txBody>
            <a:bodyPr rtlCol="0" anchor="ctr"/>
            <a:lstStyle/>
            <a:p>
              <a:endParaRPr lang="en-US" dirty="0"/>
            </a:p>
          </p:txBody>
        </p:sp>
        <p:sp>
          <p:nvSpPr>
            <p:cNvPr id="196" name="Freeform: Shape 106">
              <a:extLst>
                <a:ext uri="{FF2B5EF4-FFF2-40B4-BE49-F238E27FC236}">
                  <a16:creationId xmlns:a16="http://schemas.microsoft.com/office/drawing/2014/main" id="{9F1C3D7A-0083-C6AB-6394-A4DC1B6FC668}"/>
                </a:ext>
              </a:extLst>
            </p:cNvPr>
            <p:cNvSpPr/>
            <p:nvPr/>
          </p:nvSpPr>
          <p:spPr>
            <a:xfrm>
              <a:off x="1589030" y="3936340"/>
              <a:ext cx="141612" cy="141612"/>
            </a:xfrm>
            <a:custGeom>
              <a:avLst/>
              <a:gdLst>
                <a:gd name="connsiteX0" fmla="*/ 1617 w 141611"/>
                <a:gd name="connsiteY0" fmla="*/ 1617 h 141611"/>
                <a:gd name="connsiteX1" fmla="*/ 141620 w 141611"/>
                <a:gd name="connsiteY1" fmla="*/ 141941 h 141611"/>
              </a:gdLst>
              <a:ahLst/>
              <a:cxnLst>
                <a:cxn ang="0">
                  <a:pos x="connsiteX0" y="connsiteY0"/>
                </a:cxn>
                <a:cxn ang="0">
                  <a:pos x="connsiteX1" y="connsiteY1"/>
                </a:cxn>
              </a:cxnLst>
              <a:rect l="l" t="t" r="r" b="b"/>
              <a:pathLst>
                <a:path w="141611" h="141611">
                  <a:moveTo>
                    <a:pt x="1617" y="1617"/>
                  </a:moveTo>
                  <a:lnTo>
                    <a:pt x="141620" y="141941"/>
                  </a:lnTo>
                </a:path>
              </a:pathLst>
            </a:custGeom>
            <a:ln w="19050" cap="flat">
              <a:solidFill>
                <a:srgbClr val="FFFFFF"/>
              </a:solidFill>
              <a:prstDash val="solid"/>
              <a:miter/>
            </a:ln>
          </p:spPr>
          <p:txBody>
            <a:bodyPr rtlCol="0" anchor="ctr"/>
            <a:lstStyle/>
            <a:p>
              <a:endParaRPr lang="en-US" dirty="0"/>
            </a:p>
          </p:txBody>
        </p:sp>
        <p:sp>
          <p:nvSpPr>
            <p:cNvPr id="197" name="Freeform: Shape 107">
              <a:extLst>
                <a:ext uri="{FF2B5EF4-FFF2-40B4-BE49-F238E27FC236}">
                  <a16:creationId xmlns:a16="http://schemas.microsoft.com/office/drawing/2014/main" id="{E7BC7692-303E-98A2-CFB7-0E6B3CD5EA7F}"/>
                </a:ext>
              </a:extLst>
            </p:cNvPr>
            <p:cNvSpPr/>
            <p:nvPr/>
          </p:nvSpPr>
          <p:spPr>
            <a:xfrm>
              <a:off x="1583084" y="3930716"/>
              <a:ext cx="41840" cy="41840"/>
            </a:xfrm>
            <a:custGeom>
              <a:avLst/>
              <a:gdLst>
                <a:gd name="connsiteX0" fmla="*/ 4023 w 41839"/>
                <a:gd name="connsiteY0" fmla="*/ 41035 h 41839"/>
                <a:gd name="connsiteX1" fmla="*/ 10460 w 41839"/>
                <a:gd name="connsiteY1" fmla="*/ 40713 h 41839"/>
                <a:gd name="connsiteX2" fmla="*/ 9173 w 41839"/>
                <a:gd name="connsiteY2" fmla="*/ 9173 h 41839"/>
                <a:gd name="connsiteX3" fmla="*/ 41035 w 41839"/>
                <a:gd name="connsiteY3" fmla="*/ 10138 h 41839"/>
                <a:gd name="connsiteX4" fmla="*/ 41035 w 41839"/>
                <a:gd name="connsiteY4" fmla="*/ 3701 h 41839"/>
                <a:gd name="connsiteX5" fmla="*/ 2414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023" y="41035"/>
                  </a:moveTo>
                  <a:lnTo>
                    <a:pt x="10460" y="40713"/>
                  </a:lnTo>
                  <a:lnTo>
                    <a:pt x="9173" y="9173"/>
                  </a:lnTo>
                  <a:lnTo>
                    <a:pt x="41035" y="10138"/>
                  </a:lnTo>
                  <a:lnTo>
                    <a:pt x="41035" y="3701"/>
                  </a:lnTo>
                  <a:lnTo>
                    <a:pt x="2414" y="2414"/>
                  </a:lnTo>
                  <a:close/>
                </a:path>
              </a:pathLst>
            </a:custGeom>
            <a:solidFill>
              <a:srgbClr val="FFFFFF"/>
            </a:solidFill>
            <a:ln w="9525" cap="flat">
              <a:solidFill>
                <a:srgbClr val="FFFFFF"/>
              </a:solidFill>
              <a:prstDash val="solid"/>
              <a:miter/>
            </a:ln>
          </p:spPr>
          <p:txBody>
            <a:bodyPr rtlCol="0" anchor="ctr"/>
            <a:lstStyle/>
            <a:p>
              <a:endParaRPr lang="en-US" dirty="0"/>
            </a:p>
          </p:txBody>
        </p:sp>
        <p:sp>
          <p:nvSpPr>
            <p:cNvPr id="198" name="Freeform: Shape 108">
              <a:extLst>
                <a:ext uri="{FF2B5EF4-FFF2-40B4-BE49-F238E27FC236}">
                  <a16:creationId xmlns:a16="http://schemas.microsoft.com/office/drawing/2014/main" id="{07D6AE05-7EFF-91CE-92B0-66A7FC5D3029}"/>
                </a:ext>
              </a:extLst>
            </p:cNvPr>
            <p:cNvSpPr/>
            <p:nvPr/>
          </p:nvSpPr>
          <p:spPr>
            <a:xfrm>
              <a:off x="1694764" y="4042074"/>
              <a:ext cx="41840" cy="41840"/>
            </a:xfrm>
            <a:custGeom>
              <a:avLst/>
              <a:gdLst>
                <a:gd name="connsiteX0" fmla="*/ 2414 w 41839"/>
                <a:gd name="connsiteY0" fmla="*/ 39748 h 41839"/>
                <a:gd name="connsiteX1" fmla="*/ 2414 w 41839"/>
                <a:gd name="connsiteY1" fmla="*/ 33311 h 41839"/>
                <a:gd name="connsiteX2" fmla="*/ 34276 w 41839"/>
                <a:gd name="connsiteY2" fmla="*/ 34598 h 41839"/>
                <a:gd name="connsiteX3" fmla="*/ 32989 w 41839"/>
                <a:gd name="connsiteY3" fmla="*/ 2736 h 41839"/>
                <a:gd name="connsiteX4" fmla="*/ 39426 w 41839"/>
                <a:gd name="connsiteY4" fmla="*/ 2414 h 41839"/>
                <a:gd name="connsiteX5" fmla="*/ 41035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2414" y="39748"/>
                  </a:moveTo>
                  <a:lnTo>
                    <a:pt x="2414" y="33311"/>
                  </a:lnTo>
                  <a:lnTo>
                    <a:pt x="34276" y="34598"/>
                  </a:lnTo>
                  <a:lnTo>
                    <a:pt x="32989" y="2736"/>
                  </a:lnTo>
                  <a:lnTo>
                    <a:pt x="39426" y="2414"/>
                  </a:lnTo>
                  <a:lnTo>
                    <a:pt x="41035" y="41035"/>
                  </a:lnTo>
                  <a:close/>
                </a:path>
              </a:pathLst>
            </a:custGeom>
            <a:solidFill>
              <a:srgbClr val="FFFFFF"/>
            </a:solidFill>
            <a:ln w="9525" cap="flat">
              <a:solidFill>
                <a:srgbClr val="FFFFFF"/>
              </a:solidFill>
              <a:prstDash val="solid"/>
              <a:miter/>
            </a:ln>
          </p:spPr>
          <p:txBody>
            <a:bodyPr rtlCol="0" anchor="ctr"/>
            <a:lstStyle/>
            <a:p>
              <a:endParaRPr lang="en-US" dirty="0"/>
            </a:p>
          </p:txBody>
        </p:sp>
        <p:sp>
          <p:nvSpPr>
            <p:cNvPr id="199" name="Freeform: Shape 109">
              <a:extLst>
                <a:ext uri="{FF2B5EF4-FFF2-40B4-BE49-F238E27FC236}">
                  <a16:creationId xmlns:a16="http://schemas.microsoft.com/office/drawing/2014/main" id="{BD1D9662-3DD2-8727-0E33-125E06C85FCA}"/>
                </a:ext>
              </a:extLst>
            </p:cNvPr>
            <p:cNvSpPr/>
            <p:nvPr/>
          </p:nvSpPr>
          <p:spPr>
            <a:xfrm>
              <a:off x="1589030" y="3936340"/>
              <a:ext cx="141612" cy="141612"/>
            </a:xfrm>
            <a:custGeom>
              <a:avLst/>
              <a:gdLst>
                <a:gd name="connsiteX0" fmla="*/ 1617 w 141611"/>
                <a:gd name="connsiteY0" fmla="*/ 141941 h 141611"/>
                <a:gd name="connsiteX1" fmla="*/ 141620 w 141611"/>
                <a:gd name="connsiteY1" fmla="*/ 1617 h 141611"/>
              </a:gdLst>
              <a:ahLst/>
              <a:cxnLst>
                <a:cxn ang="0">
                  <a:pos x="connsiteX0" y="connsiteY0"/>
                </a:cxn>
                <a:cxn ang="0">
                  <a:pos x="connsiteX1" y="connsiteY1"/>
                </a:cxn>
              </a:cxnLst>
              <a:rect l="l" t="t" r="r" b="b"/>
              <a:pathLst>
                <a:path w="141611" h="141611">
                  <a:moveTo>
                    <a:pt x="1617" y="141941"/>
                  </a:moveTo>
                  <a:lnTo>
                    <a:pt x="141620" y="1617"/>
                  </a:lnTo>
                </a:path>
              </a:pathLst>
            </a:custGeom>
            <a:ln w="19050" cap="flat">
              <a:solidFill>
                <a:srgbClr val="FFFFFF"/>
              </a:solidFill>
              <a:prstDash val="solid"/>
              <a:miter/>
            </a:ln>
          </p:spPr>
          <p:txBody>
            <a:bodyPr rtlCol="0" anchor="ctr"/>
            <a:lstStyle/>
            <a:p>
              <a:endParaRPr lang="en-US" dirty="0"/>
            </a:p>
          </p:txBody>
        </p:sp>
        <p:sp>
          <p:nvSpPr>
            <p:cNvPr id="200" name="Freeform: Shape 110">
              <a:extLst>
                <a:ext uri="{FF2B5EF4-FFF2-40B4-BE49-F238E27FC236}">
                  <a16:creationId xmlns:a16="http://schemas.microsoft.com/office/drawing/2014/main" id="{C3E88AE4-A02D-29A9-7C6F-C817C8195945}"/>
                </a:ext>
              </a:extLst>
            </p:cNvPr>
            <p:cNvSpPr/>
            <p:nvPr/>
          </p:nvSpPr>
          <p:spPr>
            <a:xfrm>
              <a:off x="1583084" y="4042074"/>
              <a:ext cx="41840" cy="41840"/>
            </a:xfrm>
            <a:custGeom>
              <a:avLst/>
              <a:gdLst>
                <a:gd name="connsiteX0" fmla="*/ 41035 w 41839"/>
                <a:gd name="connsiteY0" fmla="*/ 39748 h 41839"/>
                <a:gd name="connsiteX1" fmla="*/ 41035 w 41839"/>
                <a:gd name="connsiteY1" fmla="*/ 33311 h 41839"/>
                <a:gd name="connsiteX2" fmla="*/ 9173 w 41839"/>
                <a:gd name="connsiteY2" fmla="*/ 34598 h 41839"/>
                <a:gd name="connsiteX3" fmla="*/ 10460 w 41839"/>
                <a:gd name="connsiteY3" fmla="*/ 2736 h 41839"/>
                <a:gd name="connsiteX4" fmla="*/ 4023 w 41839"/>
                <a:gd name="connsiteY4" fmla="*/ 2414 h 41839"/>
                <a:gd name="connsiteX5" fmla="*/ 2414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1035" y="39748"/>
                  </a:moveTo>
                  <a:lnTo>
                    <a:pt x="41035" y="33311"/>
                  </a:lnTo>
                  <a:lnTo>
                    <a:pt x="9173" y="34598"/>
                  </a:lnTo>
                  <a:lnTo>
                    <a:pt x="10460" y="2736"/>
                  </a:lnTo>
                  <a:lnTo>
                    <a:pt x="4023" y="2414"/>
                  </a:lnTo>
                  <a:lnTo>
                    <a:pt x="2414" y="41035"/>
                  </a:lnTo>
                  <a:close/>
                </a:path>
              </a:pathLst>
            </a:custGeom>
            <a:solidFill>
              <a:srgbClr val="FFFFFF"/>
            </a:solidFill>
            <a:ln w="9525" cap="flat">
              <a:solidFill>
                <a:srgbClr val="FFFFFF"/>
              </a:solidFill>
              <a:prstDash val="solid"/>
              <a:miter/>
            </a:ln>
          </p:spPr>
          <p:txBody>
            <a:bodyPr rtlCol="0" anchor="ctr"/>
            <a:lstStyle/>
            <a:p>
              <a:endParaRPr lang="en-US" dirty="0"/>
            </a:p>
          </p:txBody>
        </p:sp>
        <p:sp>
          <p:nvSpPr>
            <p:cNvPr id="201" name="Freeform: Shape 111">
              <a:extLst>
                <a:ext uri="{FF2B5EF4-FFF2-40B4-BE49-F238E27FC236}">
                  <a16:creationId xmlns:a16="http://schemas.microsoft.com/office/drawing/2014/main" id="{D578BDAB-5CDF-91FA-D199-223ABFF07EBE}"/>
                </a:ext>
              </a:extLst>
            </p:cNvPr>
            <p:cNvSpPr/>
            <p:nvPr/>
          </p:nvSpPr>
          <p:spPr>
            <a:xfrm>
              <a:off x="1694764" y="3930716"/>
              <a:ext cx="41840" cy="41840"/>
            </a:xfrm>
            <a:custGeom>
              <a:avLst/>
              <a:gdLst>
                <a:gd name="connsiteX0" fmla="*/ 39426 w 41839"/>
                <a:gd name="connsiteY0" fmla="*/ 41035 h 41839"/>
                <a:gd name="connsiteX1" fmla="*/ 32989 w 41839"/>
                <a:gd name="connsiteY1" fmla="*/ 40713 h 41839"/>
                <a:gd name="connsiteX2" fmla="*/ 34276 w 41839"/>
                <a:gd name="connsiteY2" fmla="*/ 9173 h 41839"/>
                <a:gd name="connsiteX3" fmla="*/ 2414 w 41839"/>
                <a:gd name="connsiteY3" fmla="*/ 10138 h 41839"/>
                <a:gd name="connsiteX4" fmla="*/ 2414 w 41839"/>
                <a:gd name="connsiteY4" fmla="*/ 3701 h 41839"/>
                <a:gd name="connsiteX5" fmla="*/ 41035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39426" y="41035"/>
                  </a:moveTo>
                  <a:lnTo>
                    <a:pt x="32989" y="40713"/>
                  </a:lnTo>
                  <a:lnTo>
                    <a:pt x="34276" y="9173"/>
                  </a:lnTo>
                  <a:lnTo>
                    <a:pt x="2414" y="10138"/>
                  </a:lnTo>
                  <a:lnTo>
                    <a:pt x="2414" y="3701"/>
                  </a:lnTo>
                  <a:lnTo>
                    <a:pt x="41035" y="2414"/>
                  </a:lnTo>
                  <a:close/>
                </a:path>
              </a:pathLst>
            </a:custGeom>
            <a:solidFill>
              <a:srgbClr val="FFFFFF"/>
            </a:solidFill>
            <a:ln w="9525" cap="flat">
              <a:solidFill>
                <a:srgbClr val="FFFFFF"/>
              </a:solidFill>
              <a:prstDash val="solid"/>
              <a:miter/>
            </a:ln>
          </p:spPr>
          <p:txBody>
            <a:bodyPr rtlCol="0" anchor="ctr"/>
            <a:lstStyle/>
            <a:p>
              <a:endParaRPr lang="en-US" dirty="0"/>
            </a:p>
          </p:txBody>
        </p:sp>
      </p:grpSp>
      <p:grpSp>
        <p:nvGrpSpPr>
          <p:cNvPr id="202" name="Graphic 160">
            <a:extLst>
              <a:ext uri="{FF2B5EF4-FFF2-40B4-BE49-F238E27FC236}">
                <a16:creationId xmlns:a16="http://schemas.microsoft.com/office/drawing/2014/main" id="{3FCFF15E-8826-4EC2-19CA-210BCA07FCCA}"/>
              </a:ext>
            </a:extLst>
          </p:cNvPr>
          <p:cNvGrpSpPr>
            <a:grpSpLocks noChangeAspect="1"/>
          </p:cNvGrpSpPr>
          <p:nvPr/>
        </p:nvGrpSpPr>
        <p:grpSpPr>
          <a:xfrm>
            <a:off x="8358642" y="2470190"/>
            <a:ext cx="1494982" cy="1494982"/>
            <a:chOff x="4568072" y="4893920"/>
            <a:chExt cx="643689" cy="643689"/>
          </a:xfrm>
        </p:grpSpPr>
        <p:sp>
          <p:nvSpPr>
            <p:cNvPr id="204" name="Freeform: Shape 113">
              <a:extLst>
                <a:ext uri="{FF2B5EF4-FFF2-40B4-BE49-F238E27FC236}">
                  <a16:creationId xmlns:a16="http://schemas.microsoft.com/office/drawing/2014/main" id="{B49C6698-5EA9-972A-E65B-EA10B2FA3F11}"/>
                </a:ext>
              </a:extLst>
            </p:cNvPr>
            <p:cNvSpPr/>
            <p:nvPr/>
          </p:nvSpPr>
          <p:spPr>
            <a:xfrm>
              <a:off x="4692304" y="5010547"/>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rgbClr val="FFFFFF"/>
              </a:solidFill>
              <a:prstDash val="solid"/>
              <a:round/>
            </a:ln>
          </p:spPr>
          <p:txBody>
            <a:bodyPr rtlCol="0" anchor="ctr"/>
            <a:lstStyle/>
            <a:p>
              <a:endParaRPr lang="en-US" dirty="0"/>
            </a:p>
          </p:txBody>
        </p:sp>
        <p:sp>
          <p:nvSpPr>
            <p:cNvPr id="237" name="Freeform: Shape 114">
              <a:extLst>
                <a:ext uri="{FF2B5EF4-FFF2-40B4-BE49-F238E27FC236}">
                  <a16:creationId xmlns:a16="http://schemas.microsoft.com/office/drawing/2014/main" id="{D5C49677-E6AE-6EED-C02B-1F401012D4A4}"/>
                </a:ext>
              </a:extLst>
            </p:cNvPr>
            <p:cNvSpPr/>
            <p:nvPr/>
          </p:nvSpPr>
          <p:spPr>
            <a:xfrm>
              <a:off x="4695201" y="5214477"/>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rgbClr val="FFFFFF"/>
              </a:solidFill>
              <a:prstDash val="solid"/>
              <a:round/>
            </a:ln>
          </p:spPr>
          <p:txBody>
            <a:bodyPr rtlCol="0" anchor="ctr"/>
            <a:lstStyle/>
            <a:p>
              <a:endParaRPr lang="en-US" dirty="0"/>
            </a:p>
          </p:txBody>
        </p:sp>
        <p:sp>
          <p:nvSpPr>
            <p:cNvPr id="238" name="Freeform: Shape 115">
              <a:extLst>
                <a:ext uri="{FF2B5EF4-FFF2-40B4-BE49-F238E27FC236}">
                  <a16:creationId xmlns:a16="http://schemas.microsoft.com/office/drawing/2014/main" id="{620A01B3-18F9-7FD1-5F64-9D77CE1418D7}"/>
                </a:ext>
              </a:extLst>
            </p:cNvPr>
            <p:cNvSpPr/>
            <p:nvPr/>
          </p:nvSpPr>
          <p:spPr>
            <a:xfrm>
              <a:off x="4694557" y="5105694"/>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rgbClr val="FFFFFF"/>
              </a:solidFill>
              <a:prstDash val="solid"/>
              <a:round/>
            </a:ln>
          </p:spPr>
          <p:txBody>
            <a:bodyPr rtlCol="0" anchor="ctr"/>
            <a:lstStyle/>
            <a:p>
              <a:endParaRPr lang="en-US" dirty="0"/>
            </a:p>
          </p:txBody>
        </p:sp>
        <p:sp>
          <p:nvSpPr>
            <p:cNvPr id="239" name="Freeform: Shape 116">
              <a:extLst>
                <a:ext uri="{FF2B5EF4-FFF2-40B4-BE49-F238E27FC236}">
                  <a16:creationId xmlns:a16="http://schemas.microsoft.com/office/drawing/2014/main" id="{F29E583A-4724-8F50-9BB0-0FAC4E09E403}"/>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accent5"/>
              </a:solidFill>
              <a:prstDash val="solid"/>
              <a:round/>
            </a:ln>
          </p:spPr>
          <p:txBody>
            <a:bodyPr rtlCol="0" anchor="ctr"/>
            <a:lstStyle/>
            <a:p>
              <a:endParaRPr lang="en-US" dirty="0"/>
            </a:p>
          </p:txBody>
        </p:sp>
        <p:sp>
          <p:nvSpPr>
            <p:cNvPr id="240" name="Freeform: Shape 117">
              <a:extLst>
                <a:ext uri="{FF2B5EF4-FFF2-40B4-BE49-F238E27FC236}">
                  <a16:creationId xmlns:a16="http://schemas.microsoft.com/office/drawing/2014/main" id="{1C057195-FF27-20B5-6BC0-29A5C0EDE757}"/>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chemeClr val="accent5"/>
              </a:solidFill>
              <a:prstDash val="solid"/>
              <a:round/>
            </a:ln>
          </p:spPr>
          <p:txBody>
            <a:bodyPr rtlCol="0" anchor="ctr"/>
            <a:lstStyle/>
            <a:p>
              <a:endParaRPr lang="en-US" dirty="0"/>
            </a:p>
          </p:txBody>
        </p:sp>
      </p:grpSp>
    </p:spTree>
    <p:extLst>
      <p:ext uri="{BB962C8B-B14F-4D97-AF65-F5344CB8AC3E}">
        <p14:creationId xmlns:p14="http://schemas.microsoft.com/office/powerpoint/2010/main" val="21996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80000">
              <a:schemeClr val="accent2"/>
            </a:gs>
            <a:gs pos="50000">
              <a:schemeClr val="bg2"/>
            </a:gs>
            <a:gs pos="100000">
              <a:schemeClr val="accent5"/>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AD32FF-BD02-48F4-9356-CC1554D2E407}"/>
              </a:ext>
            </a:extLst>
          </p:cNvPr>
          <p:cNvSpPr txBox="1"/>
          <p:nvPr/>
        </p:nvSpPr>
        <p:spPr>
          <a:xfrm>
            <a:off x="6619879" y="1522463"/>
            <a:ext cx="5265435" cy="677108"/>
          </a:xfrm>
          <a:prstGeom prst="rect">
            <a:avLst/>
          </a:prstGeom>
          <a:noFill/>
        </p:spPr>
        <p:txBody>
          <a:bodyPr wrap="square" lIns="0" tIns="182880" rIns="0" bIns="182880" rtlCol="0" anchor="ctr" anchorCtr="0">
            <a:spAutoFit/>
          </a:bodyPr>
          <a:lstStyle>
            <a:defPPr>
              <a:defRPr lang="en-US"/>
            </a:defPPr>
            <a:lvl1pPr algn="ctr">
              <a:defRPr sz="2000"/>
            </a:lvl1pPr>
          </a:lstStyle>
          <a:p>
            <a:pPr algn="l" defTabSz="914377">
              <a:defRPr/>
            </a:pPr>
            <a:r>
              <a:rPr lang="ko-KR" alt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단일 </a:t>
            </a:r>
            <a:r>
              <a:rPr 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API</a:t>
            </a:r>
            <a:r>
              <a:rPr lang="ko-KR" alt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를 통한 주요 파운데이션 모델 선택</a:t>
            </a:r>
            <a:endParaRPr 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3" name="TextBox 2">
            <a:extLst>
              <a:ext uri="{FF2B5EF4-FFF2-40B4-BE49-F238E27FC236}">
                <a16:creationId xmlns:a16="http://schemas.microsoft.com/office/drawing/2014/main" id="{0029AA4E-F186-4546-AF19-981EEF827E82}"/>
              </a:ext>
            </a:extLst>
          </p:cNvPr>
          <p:cNvSpPr txBox="1"/>
          <p:nvPr/>
        </p:nvSpPr>
        <p:spPr>
          <a:xfrm>
            <a:off x="6619879" y="2367247"/>
            <a:ext cx="5265435" cy="677108"/>
          </a:xfrm>
          <a:prstGeom prst="rect">
            <a:avLst/>
          </a:prstGeom>
          <a:noFill/>
        </p:spPr>
        <p:txBody>
          <a:bodyPr wrap="square" lIns="0" tIns="182880" rIns="0" bIns="182880" rtlCol="0" anchor="ctr" anchorCtr="0">
            <a:spAutoFit/>
          </a:bodyPr>
          <a:lstStyle>
            <a:defPPr>
              <a:defRPr lang="en-US"/>
            </a:defPPr>
            <a:lvl1pPr algn="ctr">
              <a:defRPr sz="2000"/>
            </a:lvl1pPr>
          </a:lstStyle>
          <a:p>
            <a:pPr algn="l" defTabSz="914377">
              <a:defRPr/>
            </a:pPr>
            <a:r>
              <a:rPr lang="ko-KR" alt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비용</a:t>
            </a:r>
            <a:r>
              <a:rPr lang="en-US" altLang="ko-KR"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lang="ko-KR" alt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지연 시간 및 정확도를 위한 최적화</a:t>
            </a:r>
            <a:endParaRPr 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4" name="TextBox 3">
            <a:extLst>
              <a:ext uri="{FF2B5EF4-FFF2-40B4-BE49-F238E27FC236}">
                <a16:creationId xmlns:a16="http://schemas.microsoft.com/office/drawing/2014/main" id="{A675C110-3F97-45BF-A6E5-D68545A31092}"/>
              </a:ext>
            </a:extLst>
          </p:cNvPr>
          <p:cNvSpPr txBox="1"/>
          <p:nvPr/>
        </p:nvSpPr>
        <p:spPr>
          <a:xfrm>
            <a:off x="6619879" y="3212032"/>
            <a:ext cx="5265435" cy="677108"/>
          </a:xfrm>
          <a:prstGeom prst="rect">
            <a:avLst/>
          </a:prstGeom>
          <a:noFill/>
        </p:spPr>
        <p:txBody>
          <a:bodyPr wrap="square" lIns="0" tIns="182880" rIns="0" bIns="182880" rtlCol="0" anchor="ctr" anchorCtr="0">
            <a:spAutoFit/>
          </a:bodyPr>
          <a:lstStyle>
            <a:defPPr>
              <a:defRPr lang="en-US"/>
            </a:defPPr>
            <a:lvl1pPr algn="ctr">
              <a:defRPr sz="2000"/>
            </a:lvl1pPr>
          </a:lstStyle>
          <a:p>
            <a:pPr algn="l" defTabSz="914377">
              <a:defRPr/>
            </a:pPr>
            <a:r>
              <a:rPr lang="ko-KR" alt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고객 데이터를 활용한 맞춤화</a:t>
            </a:r>
            <a:endParaRPr 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5" name="TextBox 4">
            <a:extLst>
              <a:ext uri="{FF2B5EF4-FFF2-40B4-BE49-F238E27FC236}">
                <a16:creationId xmlns:a16="http://schemas.microsoft.com/office/drawing/2014/main" id="{030C358D-E499-41C5-8F93-116962158B39}"/>
              </a:ext>
            </a:extLst>
          </p:cNvPr>
          <p:cNvSpPr txBox="1"/>
          <p:nvPr/>
        </p:nvSpPr>
        <p:spPr>
          <a:xfrm>
            <a:off x="6619879" y="4056818"/>
            <a:ext cx="5265435" cy="677108"/>
          </a:xfrm>
          <a:prstGeom prst="rect">
            <a:avLst/>
          </a:prstGeom>
          <a:noFill/>
        </p:spPr>
        <p:txBody>
          <a:bodyPr wrap="square" lIns="0" tIns="182880" rIns="0" bIns="182880" rtlCol="0" anchor="ctr" anchorCtr="0">
            <a:spAutoFit/>
          </a:bodyPr>
          <a:lstStyle>
            <a:defPPr>
              <a:defRPr lang="en-US"/>
            </a:defPPr>
            <a:lvl1pPr algn="ctr">
              <a:defRPr sz="2000"/>
            </a:lvl1pPr>
          </a:lstStyle>
          <a:p>
            <a:pPr algn="l" defTabSz="914377">
              <a:defRPr/>
            </a:pPr>
            <a:r>
              <a:rPr lang="ko-KR" alt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안전 및 책임감 있는 </a:t>
            </a:r>
            <a:r>
              <a:rPr 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AI </a:t>
            </a:r>
            <a:r>
              <a:rPr lang="ko-KR" alt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검사</a:t>
            </a:r>
            <a:endParaRPr 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6" name="TextBox 5">
            <a:extLst>
              <a:ext uri="{FF2B5EF4-FFF2-40B4-BE49-F238E27FC236}">
                <a16:creationId xmlns:a16="http://schemas.microsoft.com/office/drawing/2014/main" id="{F555EAAC-F31C-4F01-852D-6AE783D63616}"/>
              </a:ext>
            </a:extLst>
          </p:cNvPr>
          <p:cNvSpPr txBox="1"/>
          <p:nvPr/>
        </p:nvSpPr>
        <p:spPr>
          <a:xfrm>
            <a:off x="6637007" y="4901603"/>
            <a:ext cx="5265435" cy="677108"/>
          </a:xfrm>
          <a:prstGeom prst="rect">
            <a:avLst/>
          </a:prstGeom>
          <a:noFill/>
        </p:spPr>
        <p:txBody>
          <a:bodyPr wrap="square" lIns="0" tIns="182880" rIns="0" bIns="182880" rtlCol="0" anchor="ctr" anchorCtr="0">
            <a:spAutoFit/>
          </a:bodyPr>
          <a:lstStyle>
            <a:defPPr>
              <a:defRPr lang="en-US"/>
            </a:defPPr>
            <a:lvl1pPr algn="ctr">
              <a:defRPr sz="2000"/>
            </a:lvl1pPr>
          </a:lstStyle>
          <a:p>
            <a:pPr algn="l" defTabSz="914377">
              <a:defRPr/>
            </a:pPr>
            <a:r>
              <a:rPr lang="ko-KR" alt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복잡한 작업을 실행하는 에이전트</a:t>
            </a:r>
            <a:endParaRPr lang="en-US" dirty="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7" name="Title 319">
            <a:extLst>
              <a:ext uri="{FF2B5EF4-FFF2-40B4-BE49-F238E27FC236}">
                <a16:creationId xmlns:a16="http://schemas.microsoft.com/office/drawing/2014/main" id="{76B82372-0479-4944-B599-7892E2CEF11E}"/>
              </a:ext>
            </a:extLst>
          </p:cNvPr>
          <p:cNvSpPr txBox="1">
            <a:spLocks/>
          </p:cNvSpPr>
          <p:nvPr/>
        </p:nvSpPr>
        <p:spPr>
          <a:xfrm>
            <a:off x="895929" y="3096491"/>
            <a:ext cx="4641271" cy="184672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914377">
              <a:defRPr/>
            </a:pPr>
            <a:r>
              <a:rPr lang="en-US" sz="4267" b="1" dirty="0">
                <a:gradFill>
                  <a:gsLst>
                    <a:gs pos="0">
                      <a:srgbClr val="7C59ED"/>
                    </a:gs>
                    <a:gs pos="100000">
                      <a:srgbClr val="9FFCEA"/>
                    </a:gs>
                  </a:gsLst>
                  <a:lin ang="0" scaled="0"/>
                </a:gradFill>
                <a:latin typeface="Amazon Ember Display" panose="020F0603020204020204" pitchFamily="34" charset="0"/>
                <a:ea typeface="Amazon Ember Display" panose="020F0603020204020204" pitchFamily="34" charset="0"/>
                <a:cs typeface="Amazon Ember Display" panose="020F0603020204020204" pitchFamily="34" charset="0"/>
              </a:rPr>
              <a:t>Amazon Bedrock</a:t>
            </a:r>
          </a:p>
          <a:p>
            <a:pPr defTabSz="914377">
              <a:defRPr/>
            </a:pPr>
            <a:endParaRPr lang="en-US" sz="2400" dirty="0">
              <a:solidFill>
                <a:srgbClr val="D97859"/>
              </a:solidFill>
              <a:latin typeface="Amazon Ember Display"/>
            </a:endParaRPr>
          </a:p>
          <a:p>
            <a:pPr defTabSz="914377">
              <a:defRPr/>
            </a:pPr>
            <a:r>
              <a:rPr lang="ko-KR" altLang="en-US" sz="2000" dirty="0">
                <a:solidFill>
                  <a:srgbClr val="FFFFFF"/>
                </a:solidFill>
                <a:latin typeface="Amazon Ember Display Light"/>
                <a:ea typeface="Amazon Ember Display Light" panose="020F0403020204020204" pitchFamily="34" charset="0"/>
                <a:cs typeface="Amazon Ember Display Light" panose="020F0403020204020204" pitchFamily="34" charset="0"/>
              </a:rPr>
              <a:t>강력한 도구와 파운데이션 모델을 활용하여 생성형 </a:t>
            </a:r>
            <a:r>
              <a:rPr lang="en-US" sz="2000" dirty="0">
                <a:solidFill>
                  <a:srgbClr val="FFFFFF"/>
                </a:solidFill>
                <a:latin typeface="Amazon Ember Display Light"/>
                <a:ea typeface="Amazon Ember Display Light" panose="020F0403020204020204" pitchFamily="34" charset="0"/>
                <a:cs typeface="Amazon Ember Display Light" panose="020F0403020204020204" pitchFamily="34" charset="0"/>
              </a:rPr>
              <a:t>AI </a:t>
            </a:r>
            <a:r>
              <a:rPr lang="ko-KR" altLang="en-US" sz="2000" dirty="0">
                <a:solidFill>
                  <a:srgbClr val="FFFFFF"/>
                </a:solidFill>
                <a:latin typeface="Amazon Ember Display Light"/>
                <a:ea typeface="Amazon Ember Display Light" panose="020F0403020204020204" pitchFamily="34" charset="0"/>
                <a:cs typeface="Amazon Ember Display Light" panose="020F0403020204020204" pitchFamily="34" charset="0"/>
              </a:rPr>
              <a:t>애플리케이션을 구축하고 확장하는 가장 쉬운 방법</a:t>
            </a:r>
            <a:endParaRPr lang="en-US" sz="1200" dirty="0">
              <a:solidFill>
                <a:srgbClr val="FFFFFF"/>
              </a:solidFill>
              <a:latin typeface="Amazon Ember Display Light"/>
              <a:ea typeface="Amazon Ember Display Light" panose="020F0403020204020204" pitchFamily="34" charset="0"/>
              <a:cs typeface="Amazon Ember Display Light" panose="020F0403020204020204" pitchFamily="34" charset="0"/>
            </a:endParaRPr>
          </a:p>
        </p:txBody>
      </p:sp>
      <p:cxnSp>
        <p:nvCxnSpPr>
          <p:cNvPr id="8" name="Straight Connector 7">
            <a:extLst>
              <a:ext uri="{FF2B5EF4-FFF2-40B4-BE49-F238E27FC236}">
                <a16:creationId xmlns:a16="http://schemas.microsoft.com/office/drawing/2014/main" id="{91EF21E5-ECAC-4020-AE60-1B1628CD5EF5}"/>
              </a:ext>
            </a:extLst>
          </p:cNvPr>
          <p:cNvCxnSpPr>
            <a:cxnSpLocks/>
          </p:cNvCxnSpPr>
          <p:nvPr/>
        </p:nvCxnSpPr>
        <p:spPr>
          <a:xfrm>
            <a:off x="6049819" y="1596353"/>
            <a:ext cx="0" cy="4056248"/>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376AB5F-F661-44BD-B618-AAD736679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10" y="1810327"/>
            <a:ext cx="1092489" cy="1092487"/>
          </a:xfrm>
          <a:prstGeom prst="rect">
            <a:avLst/>
          </a:prstGeom>
        </p:spPr>
      </p:pic>
    </p:spTree>
    <p:extLst>
      <p:ext uri="{BB962C8B-B14F-4D97-AF65-F5344CB8AC3E}">
        <p14:creationId xmlns:p14="http://schemas.microsoft.com/office/powerpoint/2010/main" val="37054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921539-F643-E008-5E11-583256AFFA70}"/>
              </a:ext>
            </a:extLst>
          </p:cNvPr>
          <p:cNvSpPr>
            <a:spLocks noGrp="1"/>
          </p:cNvSpPr>
          <p:nvPr>
            <p:ph type="title"/>
          </p:nvPr>
        </p:nvSpPr>
        <p:spPr>
          <a:xfrm>
            <a:off x="425451" y="747486"/>
            <a:ext cx="11430000" cy="830933"/>
          </a:xfrm>
        </p:spPr>
        <p:txBody>
          <a:bodyPr/>
          <a:lstStyle/>
          <a:p>
            <a:pPr algn="ctr"/>
            <a:r>
              <a:rPr lang="en-US" sz="5333" b="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Bedrock </a:t>
            </a:r>
            <a:r>
              <a:rPr lang="en-US" sz="5333" dirty="0">
                <a:gradFill flip="none" rotWithShape="1">
                  <a:gsLst>
                    <a:gs pos="44000">
                      <a:schemeClr val="accent2"/>
                    </a:gs>
                    <a:gs pos="100000">
                      <a:schemeClr val="accent5"/>
                    </a:gs>
                  </a:gsLst>
                  <a:lin ang="0" scaled="1"/>
                  <a:tileRect/>
                </a:gradFill>
                <a:ea typeface="Amazon Ember Display" panose="020F0603020204020204" pitchFamily="34" charset="0"/>
                <a:cs typeface="Amazon Ember Display" panose="020F0603020204020204" pitchFamily="34" charset="0"/>
              </a:rPr>
              <a:t>simplifies</a:t>
            </a:r>
          </a:p>
        </p:txBody>
      </p:sp>
      <p:sp>
        <p:nvSpPr>
          <p:cNvPr id="123" name="Freeform: Shape 8">
            <a:extLst>
              <a:ext uri="{FF2B5EF4-FFF2-40B4-BE49-F238E27FC236}">
                <a16:creationId xmlns:a16="http://schemas.microsoft.com/office/drawing/2014/main" id="{11CF2AEE-7658-4AE9-BD90-46BB8A2E13AA}"/>
              </a:ext>
            </a:extLst>
          </p:cNvPr>
          <p:cNvSpPr/>
          <p:nvPr/>
        </p:nvSpPr>
        <p:spPr>
          <a:xfrm>
            <a:off x="7287748" y="3114994"/>
            <a:ext cx="2194560" cy="3376862"/>
          </a:xfrm>
          <a:custGeom>
            <a:avLst/>
            <a:gdLst>
              <a:gd name="connsiteX0" fmla="*/ 91440 w 1454569"/>
              <a:gd name="connsiteY0" fmla="*/ 0 h 1552244"/>
              <a:gd name="connsiteX1" fmla="*/ 0 w 1454569"/>
              <a:gd name="connsiteY1" fmla="*/ 91440 h 1552244"/>
              <a:gd name="connsiteX2" fmla="*/ 0 w 1454569"/>
              <a:gd name="connsiteY2" fmla="*/ 1460805 h 1552244"/>
              <a:gd name="connsiteX3" fmla="*/ 91440 w 1454569"/>
              <a:gd name="connsiteY3" fmla="*/ 1552245 h 1552244"/>
              <a:gd name="connsiteX4" fmla="*/ 1363129 w 1454569"/>
              <a:gd name="connsiteY4" fmla="*/ 1552245 h 1552244"/>
              <a:gd name="connsiteX5" fmla="*/ 1454569 w 1454569"/>
              <a:gd name="connsiteY5" fmla="*/ 1460805 h 1552244"/>
              <a:gd name="connsiteX6" fmla="*/ 1454569 w 1454569"/>
              <a:gd name="connsiteY6" fmla="*/ 91440 h 1552244"/>
              <a:gd name="connsiteX7" fmla="*/ 1363129 w 1454569"/>
              <a:gd name="connsiteY7" fmla="*/ 0 h 1552244"/>
              <a:gd name="connsiteX8" fmla="*/ 91440 w 1454569"/>
              <a:gd name="connsiteY8" fmla="*/ 0 h 155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569" h="1552244">
                <a:moveTo>
                  <a:pt x="91440" y="0"/>
                </a:moveTo>
                <a:cubicBezTo>
                  <a:pt x="40970" y="0"/>
                  <a:pt x="0" y="40970"/>
                  <a:pt x="0" y="91440"/>
                </a:cubicBezTo>
                <a:cubicBezTo>
                  <a:pt x="0" y="91440"/>
                  <a:pt x="0" y="1460805"/>
                  <a:pt x="0" y="1460805"/>
                </a:cubicBezTo>
                <a:cubicBezTo>
                  <a:pt x="0" y="1511275"/>
                  <a:pt x="40970" y="1552245"/>
                  <a:pt x="91440" y="1552245"/>
                </a:cubicBezTo>
                <a:cubicBezTo>
                  <a:pt x="91440" y="1552245"/>
                  <a:pt x="1363129" y="1552245"/>
                  <a:pt x="1363129" y="1552245"/>
                </a:cubicBezTo>
                <a:cubicBezTo>
                  <a:pt x="1413599" y="1552245"/>
                  <a:pt x="1454569" y="1511275"/>
                  <a:pt x="1454569" y="1460805"/>
                </a:cubicBezTo>
                <a:cubicBezTo>
                  <a:pt x="1454569" y="1460805"/>
                  <a:pt x="1454569" y="91440"/>
                  <a:pt x="1454569" y="91440"/>
                </a:cubicBezTo>
                <a:cubicBezTo>
                  <a:pt x="1454569" y="40970"/>
                  <a:pt x="1413599" y="0"/>
                  <a:pt x="1363129" y="0"/>
                </a:cubicBezTo>
                <a:cubicBezTo>
                  <a:pt x="1363129" y="0"/>
                  <a:pt x="91440" y="0"/>
                  <a:pt x="91440" y="0"/>
                </a:cubicBezTo>
              </a:path>
            </a:pathLst>
          </a:custGeom>
          <a:noFill/>
          <a:ln w="12700" cap="flat">
            <a:noFill/>
            <a:prstDash val="solid"/>
            <a:miter/>
          </a:ln>
        </p:spPr>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ko-KR" altLang="en-US" sz="1600" dirty="0">
                <a:latin typeface="Amazon Ember"/>
              </a:rPr>
              <a:t>안전 및 책임감 있는 </a:t>
            </a:r>
            <a:r>
              <a:rPr lang="en-US" sz="1600" dirty="0">
                <a:latin typeface="Amazon Ember"/>
              </a:rPr>
              <a:t>AI </a:t>
            </a:r>
            <a:r>
              <a:rPr lang="ko-KR" altLang="en-US" sz="1600" dirty="0">
                <a:latin typeface="Amazon Ember"/>
              </a:rPr>
              <a:t>검사 적용</a:t>
            </a:r>
            <a:endParaRPr kumimoji="0" lang="en-US" sz="1200" b="1" i="0" u="none" strike="noStrike" kern="1200" cap="all"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cap="all"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a:p>
            <a:pPr algn="ctr">
              <a:defRPr/>
            </a:pPr>
            <a:r>
              <a:rPr lang="ko-KR" altLang="en-US" sz="1200" dirty="0">
                <a:latin typeface="Amazon Ember Display" panose="020F0603020204020204" pitchFamily="34" charset="0"/>
              </a:rPr>
              <a:t>애플리케이션 요구사항과 책임감 있는 </a:t>
            </a:r>
            <a:r>
              <a:rPr lang="en-US" sz="1200" dirty="0">
                <a:latin typeface="Amazon Ember Display" panose="020F0603020204020204" pitchFamily="34" charset="0"/>
              </a:rPr>
              <a:t>AI </a:t>
            </a:r>
            <a:r>
              <a:rPr lang="ko-KR" altLang="en-US" sz="1200" dirty="0">
                <a:latin typeface="Amazon Ember Display" panose="020F0603020204020204" pitchFamily="34" charset="0"/>
              </a:rPr>
              <a:t>정책에 맞춤화 된 안전장치 구현</a:t>
            </a:r>
            <a:endParaRPr lang="en-US" sz="1200" dirty="0">
              <a:latin typeface="Amazon Ember Display" panose="020F0603020204020204" pitchFamily="34" charset="0"/>
            </a:endParaRPr>
          </a:p>
          <a:p>
            <a:pPr algn="ctr"/>
            <a:br>
              <a:rPr lang="en-US" sz="1200" b="0" i="0" dirty="0">
                <a:solidFill>
                  <a:srgbClr val="333333"/>
                </a:solidFill>
                <a:effectLst/>
                <a:latin typeface="AmazonEmber"/>
              </a:rPr>
            </a:br>
            <a:endParaRPr kumimoji="0" lang="en-US" sz="1200" b="1" i="0" u="none" strike="noStrike" kern="1200" cap="all" spc="0" normalizeH="0" baseline="0" noProof="0" dirty="0">
              <a:ln>
                <a:noFill/>
              </a:ln>
              <a:solidFill>
                <a:srgbClr val="FFFFFF"/>
              </a:solidFill>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124" name="Freeform: Shape 9">
            <a:extLst>
              <a:ext uri="{FF2B5EF4-FFF2-40B4-BE49-F238E27FC236}">
                <a16:creationId xmlns:a16="http://schemas.microsoft.com/office/drawing/2014/main" id="{FD6FFD6B-EC1C-4564-BC33-5B1AD8F1E697}"/>
              </a:ext>
            </a:extLst>
          </p:cNvPr>
          <p:cNvSpPr/>
          <p:nvPr/>
        </p:nvSpPr>
        <p:spPr>
          <a:xfrm>
            <a:off x="5055471" y="3104483"/>
            <a:ext cx="2081058" cy="3376862"/>
          </a:xfrm>
          <a:custGeom>
            <a:avLst/>
            <a:gdLst>
              <a:gd name="connsiteX0" fmla="*/ 91440 w 2767342"/>
              <a:gd name="connsiteY0" fmla="*/ 0 h 1552244"/>
              <a:gd name="connsiteX1" fmla="*/ 0 w 2767342"/>
              <a:gd name="connsiteY1" fmla="*/ 91440 h 1552244"/>
              <a:gd name="connsiteX2" fmla="*/ 0 w 2767342"/>
              <a:gd name="connsiteY2" fmla="*/ 1460805 h 1552244"/>
              <a:gd name="connsiteX3" fmla="*/ 91440 w 2767342"/>
              <a:gd name="connsiteY3" fmla="*/ 1552245 h 1552244"/>
              <a:gd name="connsiteX4" fmla="*/ 2675890 w 2767342"/>
              <a:gd name="connsiteY4" fmla="*/ 1552245 h 1552244"/>
              <a:gd name="connsiteX5" fmla="*/ 2767342 w 2767342"/>
              <a:gd name="connsiteY5" fmla="*/ 1460805 h 1552244"/>
              <a:gd name="connsiteX6" fmla="*/ 2767342 w 2767342"/>
              <a:gd name="connsiteY6" fmla="*/ 91440 h 1552244"/>
              <a:gd name="connsiteX7" fmla="*/ 2675890 w 2767342"/>
              <a:gd name="connsiteY7" fmla="*/ 0 h 1552244"/>
              <a:gd name="connsiteX8" fmla="*/ 91440 w 2767342"/>
              <a:gd name="connsiteY8" fmla="*/ 0 h 155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7342" h="1552244">
                <a:moveTo>
                  <a:pt x="91440" y="0"/>
                </a:moveTo>
                <a:cubicBezTo>
                  <a:pt x="40970" y="0"/>
                  <a:pt x="0" y="40970"/>
                  <a:pt x="0" y="91440"/>
                </a:cubicBezTo>
                <a:cubicBezTo>
                  <a:pt x="0" y="91440"/>
                  <a:pt x="0" y="1460805"/>
                  <a:pt x="0" y="1460805"/>
                </a:cubicBezTo>
                <a:cubicBezTo>
                  <a:pt x="0" y="1511275"/>
                  <a:pt x="40970" y="1552245"/>
                  <a:pt x="91440" y="1552245"/>
                </a:cubicBezTo>
                <a:cubicBezTo>
                  <a:pt x="91440" y="1552245"/>
                  <a:pt x="2675890" y="1552245"/>
                  <a:pt x="2675890" y="1552245"/>
                </a:cubicBezTo>
                <a:cubicBezTo>
                  <a:pt x="2726360" y="1552245"/>
                  <a:pt x="2767342" y="1511275"/>
                  <a:pt x="2767342" y="1460805"/>
                </a:cubicBezTo>
                <a:cubicBezTo>
                  <a:pt x="2767342" y="1460805"/>
                  <a:pt x="2767342" y="91440"/>
                  <a:pt x="2767342" y="91440"/>
                </a:cubicBezTo>
                <a:cubicBezTo>
                  <a:pt x="2767342" y="40970"/>
                  <a:pt x="2726360" y="0"/>
                  <a:pt x="2675890" y="0"/>
                </a:cubicBezTo>
                <a:cubicBezTo>
                  <a:pt x="2675890" y="0"/>
                  <a:pt x="91440" y="0"/>
                  <a:pt x="91440" y="0"/>
                </a:cubicBezTo>
              </a:path>
            </a:pathLst>
          </a:custGeom>
          <a:noFill/>
          <a:ln w="12700" cap="flat">
            <a:noFill/>
            <a:prstDash val="solid"/>
            <a:miter/>
          </a:ln>
        </p:spPr>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ko-KR" altLang="en-US" sz="1600" dirty="0">
                <a:latin typeface="Amazon Ember"/>
              </a:rPr>
              <a:t>고객 데이터로 맞춤화</a:t>
            </a:r>
            <a:endParaRPr kumimoji="0" lang="en-US" sz="1200" b="1" i="0" u="none" strike="noStrike" kern="1200" cap="all"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all" spc="0" normalizeH="0" baseline="0" noProof="0" dirty="0">
              <a:ln>
                <a:noFill/>
              </a:ln>
              <a:solidFill>
                <a:srgbClr val="FFFFFF"/>
              </a:solidFill>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a:p>
            <a:pPr algn="ctr">
              <a:defRPr/>
            </a:pPr>
            <a:r>
              <a:rPr lang="ko-KR" altLang="en-US" sz="1200" dirty="0">
                <a:latin typeface="Amazon Ember Display" panose="020F0603020204020204" pitchFamily="34" charset="0"/>
              </a:rPr>
              <a:t>기업의 비공개 데이터 소스에서 맥락 정보를 활용하여</a:t>
            </a:r>
          </a:p>
          <a:p>
            <a:pPr algn="ctr">
              <a:defRPr/>
            </a:pPr>
            <a:r>
              <a:rPr lang="ko-KR" altLang="en-US" sz="1200" dirty="0">
                <a:latin typeface="Amazon Ember Display" panose="020F0603020204020204" pitchFamily="34" charset="0"/>
              </a:rPr>
              <a:t>더 관련성 높고</a:t>
            </a:r>
            <a:r>
              <a:rPr lang="en-US" altLang="ko-KR" sz="1200" dirty="0">
                <a:latin typeface="Amazon Ember Display" panose="020F0603020204020204" pitchFamily="34" charset="0"/>
              </a:rPr>
              <a:t>, </a:t>
            </a:r>
            <a:r>
              <a:rPr lang="ko-KR" altLang="en-US" sz="1200" dirty="0">
                <a:latin typeface="Amazon Ember Display" panose="020F0603020204020204" pitchFamily="34" charset="0"/>
              </a:rPr>
              <a:t>정확하며</a:t>
            </a:r>
            <a:r>
              <a:rPr lang="en-US" altLang="ko-KR" sz="1200" dirty="0">
                <a:latin typeface="Amazon Ember Display" panose="020F0603020204020204" pitchFamily="34" charset="0"/>
              </a:rPr>
              <a:t>, </a:t>
            </a:r>
            <a:r>
              <a:rPr lang="ko-KR" altLang="en-US" sz="1200" dirty="0">
                <a:latin typeface="Amazon Ember Display" panose="020F0603020204020204" pitchFamily="34" charset="0"/>
              </a:rPr>
              <a:t>맞춤화 된 응답 제공</a:t>
            </a:r>
            <a:endParaRPr lang="en-US" sz="1200" dirty="0">
              <a:latin typeface="Amazon Ember Display" panose="020F0603020204020204" pitchFamily="34" charset="0"/>
            </a:endParaRPr>
          </a:p>
        </p:txBody>
      </p:sp>
      <p:sp>
        <p:nvSpPr>
          <p:cNvPr id="125" name="Freeform: Shape 14">
            <a:extLst>
              <a:ext uri="{FF2B5EF4-FFF2-40B4-BE49-F238E27FC236}">
                <a16:creationId xmlns:a16="http://schemas.microsoft.com/office/drawing/2014/main" id="{396FFEAE-A06C-4715-B800-41A8858D37E1}"/>
              </a:ext>
            </a:extLst>
          </p:cNvPr>
          <p:cNvSpPr/>
          <p:nvPr/>
        </p:nvSpPr>
        <p:spPr>
          <a:xfrm>
            <a:off x="2716895" y="3104483"/>
            <a:ext cx="2194560" cy="3376862"/>
          </a:xfrm>
          <a:custGeom>
            <a:avLst/>
            <a:gdLst>
              <a:gd name="connsiteX0" fmla="*/ 91440 w 4708296"/>
              <a:gd name="connsiteY0" fmla="*/ 0 h 1415300"/>
              <a:gd name="connsiteX1" fmla="*/ 0 w 4708296"/>
              <a:gd name="connsiteY1" fmla="*/ 91440 h 1415300"/>
              <a:gd name="connsiteX2" fmla="*/ 0 w 4708296"/>
              <a:gd name="connsiteY2" fmla="*/ 1323848 h 1415300"/>
              <a:gd name="connsiteX3" fmla="*/ 91440 w 4708296"/>
              <a:gd name="connsiteY3" fmla="*/ 1415301 h 1415300"/>
              <a:gd name="connsiteX4" fmla="*/ 4616857 w 4708296"/>
              <a:gd name="connsiteY4" fmla="*/ 1415301 h 1415300"/>
              <a:gd name="connsiteX5" fmla="*/ 4708297 w 4708296"/>
              <a:gd name="connsiteY5" fmla="*/ 1323848 h 1415300"/>
              <a:gd name="connsiteX6" fmla="*/ 4708297 w 4708296"/>
              <a:gd name="connsiteY6" fmla="*/ 91440 h 1415300"/>
              <a:gd name="connsiteX7" fmla="*/ 4616857 w 4708296"/>
              <a:gd name="connsiteY7" fmla="*/ 0 h 1415300"/>
              <a:gd name="connsiteX8" fmla="*/ 91440 w 4708296"/>
              <a:gd name="connsiteY8" fmla="*/ 0 h 141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8296" h="1415300">
                <a:moveTo>
                  <a:pt x="91440" y="0"/>
                </a:moveTo>
                <a:cubicBezTo>
                  <a:pt x="40983" y="0"/>
                  <a:pt x="0" y="40983"/>
                  <a:pt x="0" y="91440"/>
                </a:cubicBezTo>
                <a:cubicBezTo>
                  <a:pt x="0" y="91440"/>
                  <a:pt x="0" y="1323848"/>
                  <a:pt x="0" y="1323848"/>
                </a:cubicBezTo>
                <a:cubicBezTo>
                  <a:pt x="0" y="1374318"/>
                  <a:pt x="40983" y="1415301"/>
                  <a:pt x="91440" y="1415301"/>
                </a:cubicBezTo>
                <a:cubicBezTo>
                  <a:pt x="91440" y="1415301"/>
                  <a:pt x="4616857" y="1415301"/>
                  <a:pt x="4616857" y="1415301"/>
                </a:cubicBezTo>
                <a:cubicBezTo>
                  <a:pt x="4667327" y="1415301"/>
                  <a:pt x="4708297" y="1374318"/>
                  <a:pt x="4708297" y="1323848"/>
                </a:cubicBezTo>
                <a:cubicBezTo>
                  <a:pt x="4708297" y="1323848"/>
                  <a:pt x="4708297" y="91440"/>
                  <a:pt x="4708297" y="91440"/>
                </a:cubicBezTo>
                <a:cubicBezTo>
                  <a:pt x="4708297" y="40983"/>
                  <a:pt x="4667327" y="0"/>
                  <a:pt x="4616857" y="0"/>
                </a:cubicBezTo>
                <a:cubicBezTo>
                  <a:pt x="4616857" y="0"/>
                  <a:pt x="91440" y="0"/>
                  <a:pt x="91440" y="0"/>
                </a:cubicBezTo>
              </a:path>
            </a:pathLst>
          </a:custGeom>
          <a:noFill/>
          <a:ln w="12700" cap="flat">
            <a:noFill/>
            <a:prstDash val="solid"/>
            <a:miter/>
          </a:ln>
        </p:spPr>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ko-KR" altLang="en-US" sz="1600" dirty="0">
                <a:latin typeface="Amazon Ember"/>
              </a:rPr>
              <a:t>비용</a:t>
            </a:r>
            <a:r>
              <a:rPr lang="en-US" altLang="ko-KR" sz="1600" dirty="0">
                <a:latin typeface="Amazon Ember"/>
              </a:rPr>
              <a:t>, </a:t>
            </a:r>
            <a:r>
              <a:rPr lang="ko-KR" altLang="en-US" sz="1600" dirty="0">
                <a:latin typeface="Amazon Ember"/>
              </a:rPr>
              <a:t>지연 시간 및 정확도 최적화</a:t>
            </a:r>
            <a:endParaRPr kumimoji="0" lang="en-US" sz="1200" b="1" i="0" u="none" strike="noStrike" kern="1200" cap="all"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cap="all"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a:p>
            <a:pPr algn="ctr">
              <a:spcAft>
                <a:spcPts val="600"/>
              </a:spcAft>
              <a:defRPr/>
            </a:pPr>
            <a:r>
              <a:rPr lang="ko-KR" altLang="en-US" sz="1200" dirty="0">
                <a:latin typeface="Amazon Ember Display" panose="020F0603020204020204" pitchFamily="34" charset="0"/>
              </a:rPr>
              <a:t>다양한 비용 모드</a:t>
            </a:r>
            <a:r>
              <a:rPr lang="en-US" altLang="ko-KR" sz="1200" dirty="0">
                <a:latin typeface="Amazon Ember Display" panose="020F0603020204020204" pitchFamily="34" charset="0"/>
              </a:rPr>
              <a:t>, </a:t>
            </a:r>
            <a:r>
              <a:rPr lang="ko-KR" altLang="en-US" sz="1200" dirty="0">
                <a:latin typeface="Amazon Ember Display" panose="020F0603020204020204" pitchFamily="34" charset="0"/>
              </a:rPr>
              <a:t>기능 및 파운데이션 모델</a:t>
            </a:r>
            <a:r>
              <a:rPr lang="en-US" altLang="ko-KR" sz="1200" dirty="0">
                <a:latin typeface="Amazon Ember Display" panose="020F0603020204020204" pitchFamily="34" charset="0"/>
              </a:rPr>
              <a:t>(</a:t>
            </a:r>
            <a:r>
              <a:rPr lang="en-US" sz="1200" dirty="0">
                <a:latin typeface="Amazon Ember Display" panose="020F0603020204020204" pitchFamily="34" charset="0"/>
              </a:rPr>
              <a:t>FM)</a:t>
            </a:r>
            <a:r>
              <a:rPr lang="ko-KR" altLang="en-US" sz="1200" dirty="0">
                <a:latin typeface="Amazon Ember Display" panose="020F0603020204020204" pitchFamily="34" charset="0"/>
              </a:rPr>
              <a:t>을 선택하여 비용</a:t>
            </a:r>
            <a:r>
              <a:rPr lang="en-US" altLang="ko-KR" sz="1200" dirty="0">
                <a:latin typeface="Amazon Ember Display" panose="020F0603020204020204" pitchFamily="34" charset="0"/>
              </a:rPr>
              <a:t>, </a:t>
            </a:r>
            <a:r>
              <a:rPr lang="ko-KR" altLang="en-US" sz="1200" dirty="0">
                <a:latin typeface="Amazon Ember Display" panose="020F0603020204020204" pitchFamily="34" charset="0"/>
              </a:rPr>
              <a:t>지연 시간 및 정확도의 균형을 맞추면서 비용 효율적으로 확장</a:t>
            </a:r>
            <a:endParaRPr lang="en-US" sz="1200" dirty="0">
              <a:latin typeface="Amazon Ember Display" panose="020F0603020204020204" pitchFamily="34" charset="0"/>
            </a:endParaRPr>
          </a:p>
        </p:txBody>
      </p:sp>
      <p:sp>
        <p:nvSpPr>
          <p:cNvPr id="126" name="Freeform: Shape 15">
            <a:extLst>
              <a:ext uri="{FF2B5EF4-FFF2-40B4-BE49-F238E27FC236}">
                <a16:creationId xmlns:a16="http://schemas.microsoft.com/office/drawing/2014/main" id="{73567751-078B-4749-9948-A73A2888931F}"/>
              </a:ext>
            </a:extLst>
          </p:cNvPr>
          <p:cNvSpPr/>
          <p:nvPr/>
        </p:nvSpPr>
        <p:spPr>
          <a:xfrm>
            <a:off x="9573174" y="3104483"/>
            <a:ext cx="2194560" cy="3376862"/>
          </a:xfrm>
          <a:custGeom>
            <a:avLst/>
            <a:gdLst>
              <a:gd name="connsiteX0" fmla="*/ 91440 w 2781020"/>
              <a:gd name="connsiteY0" fmla="*/ 0 h 1552244"/>
              <a:gd name="connsiteX1" fmla="*/ 0 w 2781020"/>
              <a:gd name="connsiteY1" fmla="*/ 91440 h 1552244"/>
              <a:gd name="connsiteX2" fmla="*/ 0 w 2781020"/>
              <a:gd name="connsiteY2" fmla="*/ 1460805 h 1552244"/>
              <a:gd name="connsiteX3" fmla="*/ 91440 w 2781020"/>
              <a:gd name="connsiteY3" fmla="*/ 1552245 h 1552244"/>
              <a:gd name="connsiteX4" fmla="*/ 2689619 w 2781020"/>
              <a:gd name="connsiteY4" fmla="*/ 1552245 h 1552244"/>
              <a:gd name="connsiteX5" fmla="*/ 2781021 w 2781020"/>
              <a:gd name="connsiteY5" fmla="*/ 1460805 h 1552244"/>
              <a:gd name="connsiteX6" fmla="*/ 2781021 w 2781020"/>
              <a:gd name="connsiteY6" fmla="*/ 91440 h 1552244"/>
              <a:gd name="connsiteX7" fmla="*/ 2689619 w 2781020"/>
              <a:gd name="connsiteY7" fmla="*/ 0 h 1552244"/>
              <a:gd name="connsiteX8" fmla="*/ 91440 w 2781020"/>
              <a:gd name="connsiteY8" fmla="*/ 0 h 155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020" h="1552244">
                <a:moveTo>
                  <a:pt x="91440" y="0"/>
                </a:moveTo>
                <a:cubicBezTo>
                  <a:pt x="40970" y="0"/>
                  <a:pt x="0" y="40970"/>
                  <a:pt x="0" y="91440"/>
                </a:cubicBezTo>
                <a:cubicBezTo>
                  <a:pt x="0" y="91440"/>
                  <a:pt x="0" y="1460805"/>
                  <a:pt x="0" y="1460805"/>
                </a:cubicBezTo>
                <a:cubicBezTo>
                  <a:pt x="0" y="1511275"/>
                  <a:pt x="40970" y="1552245"/>
                  <a:pt x="91440" y="1552245"/>
                </a:cubicBezTo>
                <a:cubicBezTo>
                  <a:pt x="91440" y="1552245"/>
                  <a:pt x="2689619" y="1552245"/>
                  <a:pt x="2689619" y="1552245"/>
                </a:cubicBezTo>
                <a:cubicBezTo>
                  <a:pt x="2740089" y="1552245"/>
                  <a:pt x="2781021" y="1511275"/>
                  <a:pt x="2781021" y="1460805"/>
                </a:cubicBezTo>
                <a:cubicBezTo>
                  <a:pt x="2781021" y="1460805"/>
                  <a:pt x="2781021" y="91440"/>
                  <a:pt x="2781021" y="91440"/>
                </a:cubicBezTo>
                <a:cubicBezTo>
                  <a:pt x="2781021" y="40970"/>
                  <a:pt x="2740089" y="0"/>
                  <a:pt x="2689619" y="0"/>
                </a:cubicBezTo>
                <a:cubicBezTo>
                  <a:pt x="2689619" y="0"/>
                  <a:pt x="91440" y="0"/>
                  <a:pt x="91440" y="0"/>
                </a:cubicBezTo>
              </a:path>
            </a:pathLst>
          </a:custGeom>
          <a:noFill/>
          <a:ln w="12700" cap="flat">
            <a:noFill/>
            <a:prstDash val="solid"/>
            <a:miter/>
          </a:ln>
        </p:spPr>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ko-KR" altLang="en-US" sz="1600" dirty="0">
                <a:latin typeface="Amazon Ember"/>
              </a:rPr>
              <a:t>에이전트 구현</a:t>
            </a:r>
            <a:endParaRPr kumimoji="0" lang="en-US" sz="1200" b="1" i="0" u="none" strike="noStrike" kern="1200" cap="all" spc="0" normalizeH="0" baseline="0" noProof="0" dirty="0">
              <a:ln>
                <a:noFill/>
              </a:ln>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cap="all"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endParaRPr>
          </a:p>
          <a:p>
            <a:pPr algn="ctr">
              <a:defRPr/>
            </a:pPr>
            <a:r>
              <a:rPr lang="ko-KR" altLang="en-US" sz="1200" dirty="0">
                <a:latin typeface="Amazon Ember Display" panose="020F0603020204020204" pitchFamily="34" charset="0"/>
              </a:rPr>
              <a:t>자동화를 위해 기업 시스템</a:t>
            </a:r>
            <a:r>
              <a:rPr lang="en-US" altLang="ko-KR" sz="1200" dirty="0">
                <a:latin typeface="Amazon Ember Display" panose="020F0603020204020204" pitchFamily="34" charset="0"/>
              </a:rPr>
              <a:t>, </a:t>
            </a:r>
            <a:r>
              <a:rPr lang="en-US" sz="1200" dirty="0">
                <a:latin typeface="Amazon Ember Display" panose="020F0603020204020204" pitchFamily="34" charset="0"/>
              </a:rPr>
              <a:t>API </a:t>
            </a:r>
            <a:r>
              <a:rPr lang="ko-KR" altLang="en-US" sz="1200" dirty="0">
                <a:latin typeface="Amazon Ember Display" panose="020F0603020204020204" pitchFamily="34" charset="0"/>
              </a:rPr>
              <a:t>및 데이터 소스와 원활하게 연결</a:t>
            </a:r>
            <a:endParaRPr lang="en-US" sz="1200" dirty="0">
              <a:latin typeface="Amazon Ember Display" panose="020F0603020204020204" pitchFamily="34" charset="0"/>
            </a:endParaRPr>
          </a:p>
          <a:p>
            <a:pPr algn="ctr"/>
            <a:br>
              <a:rPr lang="en-US" sz="1200" b="0" i="0" dirty="0">
                <a:solidFill>
                  <a:srgbClr val="333333"/>
                </a:solidFill>
                <a:effectLst/>
                <a:latin typeface="AmazonEmber"/>
              </a:rPr>
            </a:br>
            <a:endParaRPr kumimoji="0" lang="en-US" sz="1200" b="1" i="0" u="none" strike="noStrike" kern="1200" cap="all" spc="0" normalizeH="0" baseline="0" noProof="0" dirty="0">
              <a:ln>
                <a:noFill/>
              </a:ln>
              <a:solidFill>
                <a:srgbClr val="FFFFFF"/>
              </a:solidFill>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127" name="TextBox 126">
            <a:extLst>
              <a:ext uri="{FF2B5EF4-FFF2-40B4-BE49-F238E27FC236}">
                <a16:creationId xmlns:a16="http://schemas.microsoft.com/office/drawing/2014/main" id="{1D05672C-5C78-4978-9DBB-32D955FC17CE}"/>
              </a:ext>
            </a:extLst>
          </p:cNvPr>
          <p:cNvSpPr txBox="1"/>
          <p:nvPr/>
        </p:nvSpPr>
        <p:spPr>
          <a:xfrm>
            <a:off x="431470" y="3104483"/>
            <a:ext cx="2194560" cy="3376862"/>
          </a:xfrm>
          <a:prstGeom prst="rect">
            <a:avLst/>
          </a:prstGeom>
          <a:noFill/>
          <a:ln w="12700" cap="flat">
            <a:noFill/>
            <a:prstDash val="solid"/>
            <a:miter/>
          </a:ln>
        </p:spPr>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defPPr>
              <a:defRPr lang="en-US"/>
            </a:defPPr>
            <a:lvl1pPr algn="ctr">
              <a:defRPr sz="1200" b="1" cap="all">
                <a:latin typeface="Amazon Ember Mono" panose="020B0509020204020204" pitchFamily="49" charset="0"/>
                <a:ea typeface="Amazon Ember Mono" panose="020B0509020204020204" pitchFamily="49" charset="0"/>
                <a:cs typeface="Amazon Ember Mono" panose="020B0509020204020204" pitchFamily="49" charset="0"/>
              </a:defRPr>
            </a:lvl1pPr>
          </a:lstStyle>
          <a:p>
            <a:r>
              <a:rPr lang="ko-KR" altLang="en-US" sz="1600" b="0" cap="none" dirty="0">
                <a:latin typeface="Amazon Ember"/>
                <a:ea typeface="+mn-ea"/>
                <a:cs typeface="+mn-cs"/>
              </a:rPr>
              <a:t>최상의 모델 선택</a:t>
            </a:r>
            <a:endParaRPr lang="en-US" dirty="0"/>
          </a:p>
          <a:p>
            <a:pPr marL="0" marR="0" lvl="0" indent="0"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endParaRPr>
          </a:p>
          <a:p>
            <a:pPr marR="0" lvl="0" defTabSz="914400" rtl="0" eaLnBrk="1" fontAlgn="auto" latinLnBrk="0" hangingPunct="1">
              <a:lnSpc>
                <a:spcPct val="100000"/>
              </a:lnSpc>
              <a:spcBef>
                <a:spcPts val="0"/>
              </a:spcBef>
              <a:spcAft>
                <a:spcPts val="600"/>
              </a:spcAft>
              <a:buClrTx/>
              <a:buSzTx/>
              <a:tabLst/>
              <a:defRPr/>
            </a:pPr>
            <a:r>
              <a:rPr kumimoji="0" lang="en-US" sz="1200" b="0" i="0" u="none" strike="noStrike" kern="1200" cap="none" spc="0" normalizeH="0" baseline="0" noProof="0" dirty="0">
                <a:ln>
                  <a:noFill/>
                </a:ln>
                <a:effectLst/>
                <a:uLnTx/>
                <a:uFillTx/>
                <a:latin typeface="Amazon Ember Display" panose="020F0603020204020204" pitchFamily="34" charset="0"/>
                <a:ea typeface="+mn-ea"/>
                <a:cs typeface="+mn-cs"/>
              </a:rPr>
              <a:t>Amazon</a:t>
            </a:r>
            <a:r>
              <a:rPr kumimoji="0" lang="ko-KR" altLang="en-US" sz="1200" b="0" i="0" u="none" strike="noStrike" kern="1200" cap="none" spc="0" normalizeH="0" baseline="0" noProof="0" dirty="0">
                <a:ln>
                  <a:noFill/>
                </a:ln>
                <a:effectLst/>
                <a:uLnTx/>
                <a:uFillTx/>
                <a:latin typeface="Amazon Ember Display" panose="020F0603020204020204" pitchFamily="34" charset="0"/>
                <a:ea typeface="+mn-ea"/>
                <a:cs typeface="+mn-cs"/>
              </a:rPr>
              <a:t>의 자체 모델</a:t>
            </a:r>
            <a:r>
              <a:rPr kumimoji="0" lang="en-US" altLang="ko-KR" sz="1200" b="0" i="0" u="none" strike="noStrike" kern="1200" cap="none" spc="0" normalizeH="0" baseline="0" noProof="0" dirty="0">
                <a:ln>
                  <a:noFill/>
                </a:ln>
                <a:effectLst/>
                <a:uLnTx/>
                <a:uFillTx/>
                <a:latin typeface="Amazon Ember Display" panose="020F0603020204020204" pitchFamily="34" charset="0"/>
                <a:ea typeface="+mn-ea"/>
                <a:cs typeface="+mn-cs"/>
              </a:rPr>
              <a:t>(1</a:t>
            </a:r>
            <a:r>
              <a:rPr kumimoji="0" lang="en-US" sz="1200" b="0" i="0" u="none" strike="noStrike" kern="1200" cap="none" spc="0" normalizeH="0" baseline="0" noProof="0" dirty="0">
                <a:ln>
                  <a:noFill/>
                </a:ln>
                <a:effectLst/>
                <a:uLnTx/>
                <a:uFillTx/>
                <a:latin typeface="Amazon Ember Display" panose="020F0603020204020204" pitchFamily="34" charset="0"/>
                <a:ea typeface="+mn-ea"/>
                <a:cs typeface="+mn-cs"/>
              </a:rPr>
              <a:t>P)</a:t>
            </a:r>
            <a:r>
              <a:rPr kumimoji="0" lang="ko-KR" altLang="en-US" sz="1200" b="0" i="0" u="none" strike="noStrike" kern="1200" cap="none" spc="0" normalizeH="0" baseline="0" noProof="0" dirty="0">
                <a:ln>
                  <a:noFill/>
                </a:ln>
                <a:effectLst/>
                <a:uLnTx/>
                <a:uFillTx/>
                <a:latin typeface="Amazon Ember Display" panose="020F0603020204020204" pitchFamily="34" charset="0"/>
                <a:ea typeface="+mn-ea"/>
                <a:cs typeface="+mn-cs"/>
              </a:rPr>
              <a:t>과 타사 파트너 모델</a:t>
            </a:r>
            <a:r>
              <a:rPr kumimoji="0" lang="en-US" altLang="ko-KR" sz="1200" b="0" i="0" u="none" strike="noStrike" kern="1200" cap="none" spc="0" normalizeH="0" baseline="0" noProof="0" dirty="0">
                <a:ln>
                  <a:noFill/>
                </a:ln>
                <a:effectLst/>
                <a:uLnTx/>
                <a:uFillTx/>
                <a:latin typeface="Amazon Ember Display" panose="020F0603020204020204" pitchFamily="34" charset="0"/>
                <a:ea typeface="+mn-ea"/>
                <a:cs typeface="+mn-cs"/>
              </a:rPr>
              <a:t>(3</a:t>
            </a:r>
            <a:r>
              <a:rPr kumimoji="0" lang="en-US" sz="1200" b="0" i="0" u="none" strike="noStrike" kern="1200" cap="none" spc="0" normalizeH="0" baseline="0" noProof="0" dirty="0">
                <a:ln>
                  <a:noFill/>
                </a:ln>
                <a:effectLst/>
                <a:uLnTx/>
                <a:uFillTx/>
                <a:latin typeface="Amazon Ember Display" panose="020F0603020204020204" pitchFamily="34" charset="0"/>
                <a:ea typeface="+mn-ea"/>
                <a:cs typeface="+mn-cs"/>
              </a:rPr>
              <a:t>P)</a:t>
            </a:r>
            <a:r>
              <a:rPr kumimoji="0" lang="ko-KR" altLang="en-US" sz="1200" b="0" i="0" u="none" strike="noStrike" kern="1200" cap="none" spc="0" normalizeH="0" baseline="0" noProof="0" dirty="0">
                <a:ln>
                  <a:noFill/>
                </a:ln>
                <a:effectLst/>
                <a:uLnTx/>
                <a:uFillTx/>
                <a:latin typeface="Amazon Ember Display" panose="020F0603020204020204" pitchFamily="34" charset="0"/>
                <a:ea typeface="+mn-ea"/>
                <a:cs typeface="+mn-cs"/>
              </a:rPr>
              <a:t>을 포함한 선도 기업들의 고성능 파운데이션 모델</a:t>
            </a:r>
            <a:r>
              <a:rPr kumimoji="0" lang="en-US" altLang="ko-KR" sz="1200" b="0" i="0" u="none" strike="noStrike" kern="1200" cap="none" spc="0" normalizeH="0" baseline="0" noProof="0" dirty="0">
                <a:ln>
                  <a:noFill/>
                </a:ln>
                <a:effectLst/>
                <a:uLnTx/>
                <a:uFillTx/>
                <a:latin typeface="Amazon Ember Display" panose="020F0603020204020204" pitchFamily="34" charset="0"/>
                <a:ea typeface="+mn-ea"/>
                <a:cs typeface="+mn-cs"/>
              </a:rPr>
              <a:t>(</a:t>
            </a:r>
            <a:r>
              <a:rPr kumimoji="0" lang="en-US" sz="1200" b="0" i="0" u="none" strike="noStrike" kern="1200" cap="none" spc="0" normalizeH="0" baseline="0" noProof="0" dirty="0">
                <a:ln>
                  <a:noFill/>
                </a:ln>
                <a:effectLst/>
                <a:uLnTx/>
                <a:uFillTx/>
                <a:latin typeface="Amazon Ember Display" panose="020F0603020204020204" pitchFamily="34" charset="0"/>
                <a:ea typeface="+mn-ea"/>
                <a:cs typeface="+mn-cs"/>
              </a:rPr>
              <a:t>FM) </a:t>
            </a:r>
            <a:r>
              <a:rPr kumimoji="0" lang="ko-KR" altLang="en-US" sz="1200" b="0" i="0" u="none" strike="noStrike" kern="1200" cap="none" spc="0" normalizeH="0" baseline="0" noProof="0" dirty="0">
                <a:ln>
                  <a:noFill/>
                </a:ln>
                <a:effectLst/>
                <a:uLnTx/>
                <a:uFillTx/>
                <a:latin typeface="Amazon Ember Display" panose="020F0603020204020204" pitchFamily="34" charset="0"/>
                <a:ea typeface="+mn-ea"/>
                <a:cs typeface="+mn-cs"/>
              </a:rPr>
              <a:t>활용</a:t>
            </a:r>
            <a:endParaRPr lang="en-US" dirty="0">
              <a:solidFill>
                <a:srgbClr val="FFFFFF"/>
              </a:solidFill>
            </a:endParaRPr>
          </a:p>
        </p:txBody>
      </p:sp>
      <p:grpSp>
        <p:nvGrpSpPr>
          <p:cNvPr id="128" name="Graphic 208">
            <a:extLst>
              <a:ext uri="{FF2B5EF4-FFF2-40B4-BE49-F238E27FC236}">
                <a16:creationId xmlns:a16="http://schemas.microsoft.com/office/drawing/2014/main" id="{9A582C89-2276-469E-936D-6AC3FFD66CA8}"/>
              </a:ext>
            </a:extLst>
          </p:cNvPr>
          <p:cNvGrpSpPr>
            <a:grpSpLocks noChangeAspect="1"/>
          </p:cNvGrpSpPr>
          <p:nvPr/>
        </p:nvGrpSpPr>
        <p:grpSpPr>
          <a:xfrm>
            <a:off x="3416474" y="2438955"/>
            <a:ext cx="795414" cy="556150"/>
            <a:chOff x="6325414" y="763545"/>
            <a:chExt cx="746311" cy="521813"/>
          </a:xfrm>
          <a:noFill/>
        </p:grpSpPr>
        <p:grpSp>
          <p:nvGrpSpPr>
            <p:cNvPr id="129" name="Graphic 208">
              <a:extLst>
                <a:ext uri="{FF2B5EF4-FFF2-40B4-BE49-F238E27FC236}">
                  <a16:creationId xmlns:a16="http://schemas.microsoft.com/office/drawing/2014/main" id="{75B7E47C-DD7A-4336-80DE-D89880D2D3A5}"/>
                </a:ext>
              </a:extLst>
            </p:cNvPr>
            <p:cNvGrpSpPr/>
            <p:nvPr/>
          </p:nvGrpSpPr>
          <p:grpSpPr>
            <a:xfrm>
              <a:off x="6325414" y="763545"/>
              <a:ext cx="452362" cy="521813"/>
              <a:chOff x="6325368" y="763549"/>
              <a:chExt cx="452359" cy="521816"/>
            </a:xfrm>
            <a:noFill/>
          </p:grpSpPr>
          <p:sp>
            <p:nvSpPr>
              <p:cNvPr id="141" name="Freeform: Shape 960">
                <a:extLst>
                  <a:ext uri="{FF2B5EF4-FFF2-40B4-BE49-F238E27FC236}">
                    <a16:creationId xmlns:a16="http://schemas.microsoft.com/office/drawing/2014/main" id="{B44D4B20-8CE4-4E9D-8AE3-5532BBF6F1F2}"/>
                  </a:ext>
                </a:extLst>
              </p:cNvPr>
              <p:cNvSpPr/>
              <p:nvPr/>
            </p:nvSpPr>
            <p:spPr>
              <a:xfrm>
                <a:off x="6325368" y="763549"/>
                <a:ext cx="452359" cy="521816"/>
              </a:xfrm>
              <a:custGeom>
                <a:avLst/>
                <a:gdLst>
                  <a:gd name="connsiteX0" fmla="*/ 452360 w 452359"/>
                  <a:gd name="connsiteY0" fmla="*/ 115818 h 521816"/>
                  <a:gd name="connsiteX1" fmla="*/ 452360 w 452359"/>
                  <a:gd name="connsiteY1" fmla="*/ 76878 h 521816"/>
                  <a:gd name="connsiteX2" fmla="*/ 326326 w 452359"/>
                  <a:gd name="connsiteY2" fmla="*/ 44 h 521816"/>
                  <a:gd name="connsiteX3" fmla="*/ 259446 w 452359"/>
                  <a:gd name="connsiteY3" fmla="*/ 40076 h 521816"/>
                  <a:gd name="connsiteX4" fmla="*/ 259446 w 452359"/>
                  <a:gd name="connsiteY4" fmla="*/ 40032 h 521816"/>
                  <a:gd name="connsiteX5" fmla="*/ 192565 w 452359"/>
                  <a:gd name="connsiteY5" fmla="*/ 0 h 521816"/>
                  <a:gd name="connsiteX6" fmla="*/ 66531 w 452359"/>
                  <a:gd name="connsiteY6" fmla="*/ 76878 h 521816"/>
                  <a:gd name="connsiteX7" fmla="*/ 66488 w 452359"/>
                  <a:gd name="connsiteY7" fmla="*/ 160085 h 521816"/>
                  <a:gd name="connsiteX8" fmla="*/ 0 w 452359"/>
                  <a:gd name="connsiteY8" fmla="*/ 197847 h 521816"/>
                  <a:gd name="connsiteX9" fmla="*/ 0 w 452359"/>
                  <a:gd name="connsiteY9" fmla="*/ 260799 h 521816"/>
                  <a:gd name="connsiteX10" fmla="*/ 0 w 452359"/>
                  <a:gd name="connsiteY10" fmla="*/ 324405 h 521816"/>
                  <a:gd name="connsiteX11" fmla="*/ 66531 w 452359"/>
                  <a:gd name="connsiteY11" fmla="*/ 361032 h 521816"/>
                  <a:gd name="connsiteX12" fmla="*/ 66488 w 452359"/>
                  <a:gd name="connsiteY12" fmla="*/ 444677 h 521816"/>
                  <a:gd name="connsiteX13" fmla="*/ 196931 w 452359"/>
                  <a:gd name="connsiteY13" fmla="*/ 521816 h 521816"/>
                  <a:gd name="connsiteX14" fmla="*/ 255298 w 452359"/>
                  <a:gd name="connsiteY14" fmla="*/ 487066 h 521816"/>
                  <a:gd name="connsiteX15" fmla="*/ 315281 w 452359"/>
                  <a:gd name="connsiteY15" fmla="*/ 521816 h 521816"/>
                  <a:gd name="connsiteX16" fmla="*/ 445724 w 452359"/>
                  <a:gd name="connsiteY16" fmla="*/ 444720 h 521816"/>
                  <a:gd name="connsiteX17" fmla="*/ 445724 w 452359"/>
                  <a:gd name="connsiteY17" fmla="*/ 415209 h 52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2359" h="521816">
                    <a:moveTo>
                      <a:pt x="452360" y="115818"/>
                    </a:moveTo>
                    <a:lnTo>
                      <a:pt x="452360" y="76878"/>
                    </a:lnTo>
                    <a:lnTo>
                      <a:pt x="326326" y="44"/>
                    </a:lnTo>
                    <a:lnTo>
                      <a:pt x="259446" y="40076"/>
                    </a:lnTo>
                    <a:lnTo>
                      <a:pt x="259446" y="40032"/>
                    </a:lnTo>
                    <a:lnTo>
                      <a:pt x="192565" y="0"/>
                    </a:lnTo>
                    <a:lnTo>
                      <a:pt x="66531" y="76878"/>
                    </a:lnTo>
                    <a:lnTo>
                      <a:pt x="66488" y="160085"/>
                    </a:lnTo>
                    <a:lnTo>
                      <a:pt x="0" y="197847"/>
                    </a:lnTo>
                    <a:lnTo>
                      <a:pt x="0" y="260799"/>
                    </a:lnTo>
                    <a:lnTo>
                      <a:pt x="0" y="324405"/>
                    </a:lnTo>
                    <a:lnTo>
                      <a:pt x="66531" y="361032"/>
                    </a:lnTo>
                    <a:lnTo>
                      <a:pt x="66488" y="444677"/>
                    </a:lnTo>
                    <a:lnTo>
                      <a:pt x="196931" y="521816"/>
                    </a:lnTo>
                    <a:lnTo>
                      <a:pt x="255298" y="487066"/>
                    </a:lnTo>
                    <a:lnTo>
                      <a:pt x="315281" y="521816"/>
                    </a:lnTo>
                    <a:lnTo>
                      <a:pt x="445724" y="444720"/>
                    </a:lnTo>
                    <a:lnTo>
                      <a:pt x="445724" y="415209"/>
                    </a:lnTo>
                  </a:path>
                </a:pathLst>
              </a:custGeom>
              <a:noFill/>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42" name="Freeform: Shape 961">
                <a:extLst>
                  <a:ext uri="{FF2B5EF4-FFF2-40B4-BE49-F238E27FC236}">
                    <a16:creationId xmlns:a16="http://schemas.microsoft.com/office/drawing/2014/main" id="{C6F5944C-C687-421A-80C7-A6F390FA6855}"/>
                  </a:ext>
                </a:extLst>
              </p:cNvPr>
              <p:cNvSpPr/>
              <p:nvPr/>
            </p:nvSpPr>
            <p:spPr>
              <a:xfrm>
                <a:off x="6391899" y="1198709"/>
                <a:ext cx="99753" cy="4365"/>
              </a:xfrm>
              <a:custGeom>
                <a:avLst/>
                <a:gdLst>
                  <a:gd name="connsiteX0" fmla="*/ 99753 w 99753"/>
                  <a:gd name="connsiteY0" fmla="*/ 0 h 4365"/>
                  <a:gd name="connsiteX1" fmla="*/ 0 w 99753"/>
                  <a:gd name="connsiteY1" fmla="*/ 0 h 4365"/>
                </a:gdLst>
                <a:ahLst/>
                <a:cxnLst>
                  <a:cxn ang="0">
                    <a:pos x="connsiteX0" y="connsiteY0"/>
                  </a:cxn>
                  <a:cxn ang="0">
                    <a:pos x="connsiteX1" y="connsiteY1"/>
                  </a:cxn>
                </a:cxnLst>
                <a:rect l="l" t="t" r="r" b="b"/>
                <a:pathLst>
                  <a:path w="99753" h="4365">
                    <a:moveTo>
                      <a:pt x="99753" y="0"/>
                    </a:moveTo>
                    <a:lnTo>
                      <a:pt x="0" y="0"/>
                    </a:lnTo>
                  </a:path>
                </a:pathLst>
              </a:custGeom>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44" name="Freeform: Shape 962">
                <a:extLst>
                  <a:ext uri="{FF2B5EF4-FFF2-40B4-BE49-F238E27FC236}">
                    <a16:creationId xmlns:a16="http://schemas.microsoft.com/office/drawing/2014/main" id="{F5D6118F-26F6-4A5F-8014-B7C2B85D1D97}"/>
                  </a:ext>
                </a:extLst>
              </p:cNvPr>
              <p:cNvSpPr/>
              <p:nvPr/>
            </p:nvSpPr>
            <p:spPr>
              <a:xfrm>
                <a:off x="6392292" y="879368"/>
                <a:ext cx="79671" cy="4365"/>
              </a:xfrm>
              <a:custGeom>
                <a:avLst/>
                <a:gdLst>
                  <a:gd name="connsiteX0" fmla="*/ 79672 w 79671"/>
                  <a:gd name="connsiteY0" fmla="*/ 0 h 4365"/>
                  <a:gd name="connsiteX1" fmla="*/ 0 w 79671"/>
                  <a:gd name="connsiteY1" fmla="*/ 0 h 4365"/>
                </a:gdLst>
                <a:ahLst/>
                <a:cxnLst>
                  <a:cxn ang="0">
                    <a:pos x="connsiteX0" y="connsiteY0"/>
                  </a:cxn>
                  <a:cxn ang="0">
                    <a:pos x="connsiteX1" y="connsiteY1"/>
                  </a:cxn>
                </a:cxnLst>
                <a:rect l="l" t="t" r="r" b="b"/>
                <a:pathLst>
                  <a:path w="79671" h="4365">
                    <a:moveTo>
                      <a:pt x="79672" y="0"/>
                    </a:moveTo>
                    <a:lnTo>
                      <a:pt x="0" y="0"/>
                    </a:lnTo>
                  </a:path>
                </a:pathLst>
              </a:custGeom>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69" name="Freeform: Shape 963">
                <a:extLst>
                  <a:ext uri="{FF2B5EF4-FFF2-40B4-BE49-F238E27FC236}">
                    <a16:creationId xmlns:a16="http://schemas.microsoft.com/office/drawing/2014/main" id="{55F1CF89-6D5B-405E-AAD8-27275034847F}"/>
                  </a:ext>
                </a:extLst>
              </p:cNvPr>
              <p:cNvSpPr/>
              <p:nvPr/>
            </p:nvSpPr>
            <p:spPr>
              <a:xfrm>
                <a:off x="6431800" y="879368"/>
                <a:ext cx="4365" cy="79846"/>
              </a:xfrm>
              <a:custGeom>
                <a:avLst/>
                <a:gdLst>
                  <a:gd name="connsiteX0" fmla="*/ 0 w 4365"/>
                  <a:gd name="connsiteY0" fmla="*/ 79846 h 79846"/>
                  <a:gd name="connsiteX1" fmla="*/ 0 w 4365"/>
                  <a:gd name="connsiteY1" fmla="*/ 0 h 79846"/>
                </a:gdLst>
                <a:ahLst/>
                <a:cxnLst>
                  <a:cxn ang="0">
                    <a:pos x="connsiteX0" y="connsiteY0"/>
                  </a:cxn>
                  <a:cxn ang="0">
                    <a:pos x="connsiteX1" y="connsiteY1"/>
                  </a:cxn>
                </a:cxnLst>
                <a:rect l="l" t="t" r="r" b="b"/>
                <a:pathLst>
                  <a:path w="4365" h="79846">
                    <a:moveTo>
                      <a:pt x="0" y="79846"/>
                    </a:moveTo>
                    <a:lnTo>
                      <a:pt x="0" y="0"/>
                    </a:lnTo>
                  </a:path>
                </a:pathLst>
              </a:custGeom>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0" name="Freeform: Shape 964">
                <a:extLst>
                  <a:ext uri="{FF2B5EF4-FFF2-40B4-BE49-F238E27FC236}">
                    <a16:creationId xmlns:a16="http://schemas.microsoft.com/office/drawing/2014/main" id="{4598C076-790F-4932-AB5A-194C2BC541E1}"/>
                  </a:ext>
                </a:extLst>
              </p:cNvPr>
              <p:cNvSpPr/>
              <p:nvPr/>
            </p:nvSpPr>
            <p:spPr>
              <a:xfrm>
                <a:off x="6584813" y="799522"/>
                <a:ext cx="4365" cy="454717"/>
              </a:xfrm>
              <a:custGeom>
                <a:avLst/>
                <a:gdLst>
                  <a:gd name="connsiteX0" fmla="*/ 0 w 4365"/>
                  <a:gd name="connsiteY0" fmla="*/ 454717 h 454717"/>
                  <a:gd name="connsiteX1" fmla="*/ 0 w 4365"/>
                  <a:gd name="connsiteY1" fmla="*/ 0 h 454717"/>
                </a:gdLst>
                <a:ahLst/>
                <a:cxnLst>
                  <a:cxn ang="0">
                    <a:pos x="connsiteX0" y="connsiteY0"/>
                  </a:cxn>
                  <a:cxn ang="0">
                    <a:pos x="connsiteX1" y="connsiteY1"/>
                  </a:cxn>
                </a:cxnLst>
                <a:rect l="l" t="t" r="r" b="b"/>
                <a:pathLst>
                  <a:path w="4365" h="454717">
                    <a:moveTo>
                      <a:pt x="0" y="454717"/>
                    </a:moveTo>
                    <a:lnTo>
                      <a:pt x="0" y="0"/>
                    </a:lnTo>
                  </a:path>
                </a:pathLst>
              </a:custGeom>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1" name="Freeform: Shape 965">
                <a:extLst>
                  <a:ext uri="{FF2B5EF4-FFF2-40B4-BE49-F238E27FC236}">
                    <a16:creationId xmlns:a16="http://schemas.microsoft.com/office/drawing/2014/main" id="{D45D1D66-BA55-47FD-80AC-106AA25A6771}"/>
                  </a:ext>
                </a:extLst>
              </p:cNvPr>
              <p:cNvSpPr/>
              <p:nvPr/>
            </p:nvSpPr>
            <p:spPr>
              <a:xfrm>
                <a:off x="6498331" y="962663"/>
                <a:ext cx="82989" cy="102809"/>
              </a:xfrm>
              <a:custGeom>
                <a:avLst/>
                <a:gdLst>
                  <a:gd name="connsiteX0" fmla="*/ 0 w 82989"/>
                  <a:gd name="connsiteY0" fmla="*/ 102809 h 102809"/>
                  <a:gd name="connsiteX1" fmla="*/ 0 w 82989"/>
                  <a:gd name="connsiteY1" fmla="*/ 3187 h 102809"/>
                  <a:gd name="connsiteX2" fmla="*/ 82989 w 82989"/>
                  <a:gd name="connsiteY2" fmla="*/ 0 h 102809"/>
                </a:gdLst>
                <a:ahLst/>
                <a:cxnLst>
                  <a:cxn ang="0">
                    <a:pos x="connsiteX0" y="connsiteY0"/>
                  </a:cxn>
                  <a:cxn ang="0">
                    <a:pos x="connsiteX1" y="connsiteY1"/>
                  </a:cxn>
                  <a:cxn ang="0">
                    <a:pos x="connsiteX2" y="connsiteY2"/>
                  </a:cxn>
                </a:cxnLst>
                <a:rect l="l" t="t" r="r" b="b"/>
                <a:pathLst>
                  <a:path w="82989" h="102809">
                    <a:moveTo>
                      <a:pt x="0" y="102809"/>
                    </a:moveTo>
                    <a:lnTo>
                      <a:pt x="0" y="3187"/>
                    </a:lnTo>
                    <a:lnTo>
                      <a:pt x="82989" y="0"/>
                    </a:lnTo>
                  </a:path>
                </a:pathLst>
              </a:custGeom>
              <a:noFill/>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2" name="Freeform: Shape 966">
                <a:extLst>
                  <a:ext uri="{FF2B5EF4-FFF2-40B4-BE49-F238E27FC236}">
                    <a16:creationId xmlns:a16="http://schemas.microsoft.com/office/drawing/2014/main" id="{091055BD-246F-4062-9FC9-EBEC4C1F29F5}"/>
                  </a:ext>
                </a:extLst>
              </p:cNvPr>
              <p:cNvSpPr/>
              <p:nvPr/>
            </p:nvSpPr>
            <p:spPr>
              <a:xfrm>
                <a:off x="6471745" y="856099"/>
                <a:ext cx="46536" cy="46536"/>
              </a:xfrm>
              <a:custGeom>
                <a:avLst/>
                <a:gdLst>
                  <a:gd name="connsiteX0" fmla="*/ 46537 w 46536"/>
                  <a:gd name="connsiteY0" fmla="*/ 23268 h 46536"/>
                  <a:gd name="connsiteX1" fmla="*/ 23268 w 46536"/>
                  <a:gd name="connsiteY1" fmla="*/ 46537 h 46536"/>
                  <a:gd name="connsiteX2" fmla="*/ 0 w 46536"/>
                  <a:gd name="connsiteY2" fmla="*/ 23268 h 46536"/>
                  <a:gd name="connsiteX3" fmla="*/ 23268 w 46536"/>
                  <a:gd name="connsiteY3" fmla="*/ 0 h 46536"/>
                  <a:gd name="connsiteX4" fmla="*/ 46537 w 46536"/>
                  <a:gd name="connsiteY4" fmla="*/ 23268 h 4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36" h="46536">
                    <a:moveTo>
                      <a:pt x="46537" y="23268"/>
                    </a:moveTo>
                    <a:cubicBezTo>
                      <a:pt x="46537" y="36119"/>
                      <a:pt x="36119" y="46537"/>
                      <a:pt x="23268" y="46537"/>
                    </a:cubicBezTo>
                    <a:cubicBezTo>
                      <a:pt x="10418" y="46537"/>
                      <a:pt x="0" y="36119"/>
                      <a:pt x="0" y="23268"/>
                    </a:cubicBezTo>
                    <a:cubicBezTo>
                      <a:pt x="0" y="10418"/>
                      <a:pt x="10418" y="0"/>
                      <a:pt x="23268" y="0"/>
                    </a:cubicBezTo>
                    <a:cubicBezTo>
                      <a:pt x="36119" y="0"/>
                      <a:pt x="46537" y="10418"/>
                      <a:pt x="46537" y="23268"/>
                    </a:cubicBezTo>
                    <a:close/>
                  </a:path>
                </a:pathLst>
              </a:custGeom>
              <a:noFill/>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3" name="Freeform: Shape 967">
                <a:extLst>
                  <a:ext uri="{FF2B5EF4-FFF2-40B4-BE49-F238E27FC236}">
                    <a16:creationId xmlns:a16="http://schemas.microsoft.com/office/drawing/2014/main" id="{3B88B364-6698-4294-A88F-52B571D27352}"/>
                  </a:ext>
                </a:extLst>
              </p:cNvPr>
              <p:cNvSpPr/>
              <p:nvPr/>
            </p:nvSpPr>
            <p:spPr>
              <a:xfrm>
                <a:off x="6405214" y="959214"/>
                <a:ext cx="46536" cy="46536"/>
              </a:xfrm>
              <a:custGeom>
                <a:avLst/>
                <a:gdLst>
                  <a:gd name="connsiteX0" fmla="*/ 46537 w 46536"/>
                  <a:gd name="connsiteY0" fmla="*/ 23268 h 46536"/>
                  <a:gd name="connsiteX1" fmla="*/ 23268 w 46536"/>
                  <a:gd name="connsiteY1" fmla="*/ 46537 h 46536"/>
                  <a:gd name="connsiteX2" fmla="*/ 0 w 46536"/>
                  <a:gd name="connsiteY2" fmla="*/ 23268 h 46536"/>
                  <a:gd name="connsiteX3" fmla="*/ 23268 w 46536"/>
                  <a:gd name="connsiteY3" fmla="*/ 0 h 46536"/>
                  <a:gd name="connsiteX4" fmla="*/ 46537 w 46536"/>
                  <a:gd name="connsiteY4" fmla="*/ 23268 h 4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36" h="46536">
                    <a:moveTo>
                      <a:pt x="46537" y="23268"/>
                    </a:moveTo>
                    <a:cubicBezTo>
                      <a:pt x="46537" y="36119"/>
                      <a:pt x="36119" y="46537"/>
                      <a:pt x="23268" y="46537"/>
                    </a:cubicBezTo>
                    <a:cubicBezTo>
                      <a:pt x="10418" y="46537"/>
                      <a:pt x="0" y="36119"/>
                      <a:pt x="0" y="23268"/>
                    </a:cubicBezTo>
                    <a:cubicBezTo>
                      <a:pt x="0" y="10418"/>
                      <a:pt x="10418" y="0"/>
                      <a:pt x="23268" y="0"/>
                    </a:cubicBezTo>
                    <a:cubicBezTo>
                      <a:pt x="36119" y="0"/>
                      <a:pt x="46537" y="10418"/>
                      <a:pt x="46537" y="23268"/>
                    </a:cubicBezTo>
                    <a:close/>
                  </a:path>
                </a:pathLst>
              </a:custGeom>
              <a:noFill/>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4" name="Freeform: Shape 968">
                <a:extLst>
                  <a:ext uri="{FF2B5EF4-FFF2-40B4-BE49-F238E27FC236}">
                    <a16:creationId xmlns:a16="http://schemas.microsoft.com/office/drawing/2014/main" id="{B25BC51D-EC51-4B64-92F7-E96D41F5B838}"/>
                  </a:ext>
                </a:extLst>
              </p:cNvPr>
              <p:cNvSpPr/>
              <p:nvPr/>
            </p:nvSpPr>
            <p:spPr>
              <a:xfrm>
                <a:off x="6478381" y="1065647"/>
                <a:ext cx="46536" cy="46536"/>
              </a:xfrm>
              <a:custGeom>
                <a:avLst/>
                <a:gdLst>
                  <a:gd name="connsiteX0" fmla="*/ 46537 w 46536"/>
                  <a:gd name="connsiteY0" fmla="*/ 23268 h 46536"/>
                  <a:gd name="connsiteX1" fmla="*/ 23268 w 46536"/>
                  <a:gd name="connsiteY1" fmla="*/ 46537 h 46536"/>
                  <a:gd name="connsiteX2" fmla="*/ 0 w 46536"/>
                  <a:gd name="connsiteY2" fmla="*/ 23268 h 46536"/>
                  <a:gd name="connsiteX3" fmla="*/ 23268 w 46536"/>
                  <a:gd name="connsiteY3" fmla="*/ 0 h 46536"/>
                  <a:gd name="connsiteX4" fmla="*/ 46537 w 46536"/>
                  <a:gd name="connsiteY4" fmla="*/ 23268 h 4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36" h="46536">
                    <a:moveTo>
                      <a:pt x="46537" y="23268"/>
                    </a:moveTo>
                    <a:cubicBezTo>
                      <a:pt x="46537" y="36119"/>
                      <a:pt x="36119" y="46537"/>
                      <a:pt x="23268" y="46537"/>
                    </a:cubicBezTo>
                    <a:cubicBezTo>
                      <a:pt x="10418" y="46537"/>
                      <a:pt x="0" y="36119"/>
                      <a:pt x="0" y="23268"/>
                    </a:cubicBezTo>
                    <a:cubicBezTo>
                      <a:pt x="0" y="10418"/>
                      <a:pt x="10418" y="0"/>
                      <a:pt x="23268" y="0"/>
                    </a:cubicBezTo>
                    <a:cubicBezTo>
                      <a:pt x="36119" y="0"/>
                      <a:pt x="46537" y="10418"/>
                      <a:pt x="46537" y="23268"/>
                    </a:cubicBezTo>
                    <a:close/>
                  </a:path>
                </a:pathLst>
              </a:custGeom>
              <a:noFill/>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5" name="Freeform: Shape 969">
                <a:extLst>
                  <a:ext uri="{FF2B5EF4-FFF2-40B4-BE49-F238E27FC236}">
                    <a16:creationId xmlns:a16="http://schemas.microsoft.com/office/drawing/2014/main" id="{568EB691-386D-4C69-9D1B-80424445D936}"/>
                  </a:ext>
                </a:extLst>
              </p:cNvPr>
              <p:cNvSpPr/>
              <p:nvPr/>
            </p:nvSpPr>
            <p:spPr>
              <a:xfrm>
                <a:off x="6491696" y="1172123"/>
                <a:ext cx="46536" cy="46536"/>
              </a:xfrm>
              <a:custGeom>
                <a:avLst/>
                <a:gdLst>
                  <a:gd name="connsiteX0" fmla="*/ 46537 w 46536"/>
                  <a:gd name="connsiteY0" fmla="*/ 23268 h 46536"/>
                  <a:gd name="connsiteX1" fmla="*/ 23268 w 46536"/>
                  <a:gd name="connsiteY1" fmla="*/ 46537 h 46536"/>
                  <a:gd name="connsiteX2" fmla="*/ 0 w 46536"/>
                  <a:gd name="connsiteY2" fmla="*/ 23268 h 46536"/>
                  <a:gd name="connsiteX3" fmla="*/ 23268 w 46536"/>
                  <a:gd name="connsiteY3" fmla="*/ 0 h 46536"/>
                  <a:gd name="connsiteX4" fmla="*/ 46537 w 46536"/>
                  <a:gd name="connsiteY4" fmla="*/ 23268 h 4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36" h="46536">
                    <a:moveTo>
                      <a:pt x="46537" y="23268"/>
                    </a:moveTo>
                    <a:cubicBezTo>
                      <a:pt x="46537" y="36119"/>
                      <a:pt x="36119" y="46537"/>
                      <a:pt x="23268" y="46537"/>
                    </a:cubicBezTo>
                    <a:cubicBezTo>
                      <a:pt x="10418" y="46537"/>
                      <a:pt x="0" y="36119"/>
                      <a:pt x="0" y="23268"/>
                    </a:cubicBezTo>
                    <a:cubicBezTo>
                      <a:pt x="0" y="10418"/>
                      <a:pt x="10418" y="0"/>
                      <a:pt x="23268" y="0"/>
                    </a:cubicBezTo>
                    <a:cubicBezTo>
                      <a:pt x="36119" y="0"/>
                      <a:pt x="46537" y="10418"/>
                      <a:pt x="46537" y="23268"/>
                    </a:cubicBezTo>
                    <a:close/>
                  </a:path>
                </a:pathLst>
              </a:custGeom>
              <a:noFill/>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grpSp>
        <p:grpSp>
          <p:nvGrpSpPr>
            <p:cNvPr id="130" name="Graphic 208">
              <a:extLst>
                <a:ext uri="{FF2B5EF4-FFF2-40B4-BE49-F238E27FC236}">
                  <a16:creationId xmlns:a16="http://schemas.microsoft.com/office/drawing/2014/main" id="{E266C34E-5095-453C-8561-76282D9E490D}"/>
                </a:ext>
              </a:extLst>
            </p:cNvPr>
            <p:cNvGrpSpPr/>
            <p:nvPr/>
          </p:nvGrpSpPr>
          <p:grpSpPr>
            <a:xfrm>
              <a:off x="6623371" y="838328"/>
              <a:ext cx="367016" cy="304845"/>
              <a:chOff x="6623318" y="838332"/>
              <a:chExt cx="367013" cy="304847"/>
            </a:xfrm>
            <a:noFill/>
          </p:grpSpPr>
          <p:grpSp>
            <p:nvGrpSpPr>
              <p:cNvPr id="135" name="Graphic 208">
                <a:extLst>
                  <a:ext uri="{FF2B5EF4-FFF2-40B4-BE49-F238E27FC236}">
                    <a16:creationId xmlns:a16="http://schemas.microsoft.com/office/drawing/2014/main" id="{72F57F04-034D-4E2C-B766-786A4285A46A}"/>
                  </a:ext>
                </a:extLst>
              </p:cNvPr>
              <p:cNvGrpSpPr/>
              <p:nvPr/>
            </p:nvGrpSpPr>
            <p:grpSpPr>
              <a:xfrm>
                <a:off x="6623318" y="912022"/>
                <a:ext cx="209197" cy="231156"/>
                <a:chOff x="6623318" y="912022"/>
                <a:chExt cx="209197" cy="231156"/>
              </a:xfrm>
              <a:noFill/>
            </p:grpSpPr>
            <p:sp>
              <p:nvSpPr>
                <p:cNvPr id="139" name="Freeform: Shape 958">
                  <a:extLst>
                    <a:ext uri="{FF2B5EF4-FFF2-40B4-BE49-F238E27FC236}">
                      <a16:creationId xmlns:a16="http://schemas.microsoft.com/office/drawing/2014/main" id="{455AA8F5-E18D-4405-B7AE-21741D703227}"/>
                    </a:ext>
                  </a:extLst>
                </p:cNvPr>
                <p:cNvSpPr/>
                <p:nvPr/>
              </p:nvSpPr>
              <p:spPr>
                <a:xfrm>
                  <a:off x="6623318" y="912022"/>
                  <a:ext cx="209197" cy="231156"/>
                </a:xfrm>
                <a:custGeom>
                  <a:avLst/>
                  <a:gdLst>
                    <a:gd name="connsiteX0" fmla="*/ 202213 w 209197"/>
                    <a:gd name="connsiteY0" fmla="*/ 57887 h 231156"/>
                    <a:gd name="connsiteX1" fmla="*/ 209198 w 209197"/>
                    <a:gd name="connsiteY1" fmla="*/ 47803 h 231156"/>
                    <a:gd name="connsiteX2" fmla="*/ 204483 w 209197"/>
                    <a:gd name="connsiteY2" fmla="*/ 42433 h 231156"/>
                    <a:gd name="connsiteX3" fmla="*/ 199768 w 209197"/>
                    <a:gd name="connsiteY3" fmla="*/ 37064 h 231156"/>
                    <a:gd name="connsiteX4" fmla="*/ 195053 w 209197"/>
                    <a:gd name="connsiteY4" fmla="*/ 31694 h 231156"/>
                    <a:gd name="connsiteX5" fmla="*/ 163141 w 209197"/>
                    <a:gd name="connsiteY5" fmla="*/ 48065 h 231156"/>
                    <a:gd name="connsiteX6" fmla="*/ 140178 w 209197"/>
                    <a:gd name="connsiteY6" fmla="*/ 36671 h 231156"/>
                    <a:gd name="connsiteX7" fmla="*/ 133805 w 209197"/>
                    <a:gd name="connsiteY7" fmla="*/ 1441 h 231156"/>
                    <a:gd name="connsiteX8" fmla="*/ 126689 w 209197"/>
                    <a:gd name="connsiteY8" fmla="*/ 960 h 231156"/>
                    <a:gd name="connsiteX9" fmla="*/ 119573 w 209197"/>
                    <a:gd name="connsiteY9" fmla="*/ 480 h 231156"/>
                    <a:gd name="connsiteX10" fmla="*/ 112457 w 209197"/>
                    <a:gd name="connsiteY10" fmla="*/ 0 h 231156"/>
                    <a:gd name="connsiteX11" fmla="*/ 101499 w 209197"/>
                    <a:gd name="connsiteY11" fmla="*/ 34008 h 231156"/>
                    <a:gd name="connsiteX12" fmla="*/ 77140 w 209197"/>
                    <a:gd name="connsiteY12" fmla="*/ 42259 h 231156"/>
                    <a:gd name="connsiteX13" fmla="*/ 47847 w 209197"/>
                    <a:gd name="connsiteY13" fmla="*/ 22002 h 231156"/>
                    <a:gd name="connsiteX14" fmla="*/ 42477 w 209197"/>
                    <a:gd name="connsiteY14" fmla="*/ 26717 h 231156"/>
                    <a:gd name="connsiteX15" fmla="*/ 37107 w 209197"/>
                    <a:gd name="connsiteY15" fmla="*/ 31432 h 231156"/>
                    <a:gd name="connsiteX16" fmla="*/ 31738 w 209197"/>
                    <a:gd name="connsiteY16" fmla="*/ 36147 h 231156"/>
                    <a:gd name="connsiteX17" fmla="*/ 48021 w 209197"/>
                    <a:gd name="connsiteY17" fmla="*/ 67928 h 231156"/>
                    <a:gd name="connsiteX18" fmla="*/ 36627 w 209197"/>
                    <a:gd name="connsiteY18" fmla="*/ 90978 h 231156"/>
                    <a:gd name="connsiteX19" fmla="*/ 1441 w 209197"/>
                    <a:gd name="connsiteY19" fmla="*/ 97352 h 231156"/>
                    <a:gd name="connsiteX20" fmla="*/ 960 w 209197"/>
                    <a:gd name="connsiteY20" fmla="*/ 104468 h 231156"/>
                    <a:gd name="connsiteX21" fmla="*/ 480 w 209197"/>
                    <a:gd name="connsiteY21" fmla="*/ 111584 h 231156"/>
                    <a:gd name="connsiteX22" fmla="*/ 0 w 209197"/>
                    <a:gd name="connsiteY22" fmla="*/ 118700 h 231156"/>
                    <a:gd name="connsiteX23" fmla="*/ 34051 w 209197"/>
                    <a:gd name="connsiteY23" fmla="*/ 129657 h 231156"/>
                    <a:gd name="connsiteX24" fmla="*/ 42302 w 209197"/>
                    <a:gd name="connsiteY24" fmla="*/ 153886 h 231156"/>
                    <a:gd name="connsiteX25" fmla="*/ 21871 w 209197"/>
                    <a:gd name="connsiteY25" fmla="*/ 183354 h 231156"/>
                    <a:gd name="connsiteX26" fmla="*/ 26586 w 209197"/>
                    <a:gd name="connsiteY26" fmla="*/ 188723 h 231156"/>
                    <a:gd name="connsiteX27" fmla="*/ 31301 w 209197"/>
                    <a:gd name="connsiteY27" fmla="*/ 194093 h 231156"/>
                    <a:gd name="connsiteX28" fmla="*/ 36016 w 209197"/>
                    <a:gd name="connsiteY28" fmla="*/ 199463 h 231156"/>
                    <a:gd name="connsiteX29" fmla="*/ 67972 w 209197"/>
                    <a:gd name="connsiteY29" fmla="*/ 183092 h 231156"/>
                    <a:gd name="connsiteX30" fmla="*/ 90804 w 209197"/>
                    <a:gd name="connsiteY30" fmla="*/ 194355 h 231156"/>
                    <a:gd name="connsiteX31" fmla="*/ 97221 w 209197"/>
                    <a:gd name="connsiteY31" fmla="*/ 229716 h 231156"/>
                    <a:gd name="connsiteX32" fmla="*/ 104337 w 209197"/>
                    <a:gd name="connsiteY32" fmla="*/ 230196 h 231156"/>
                    <a:gd name="connsiteX33" fmla="*/ 111453 w 209197"/>
                    <a:gd name="connsiteY33" fmla="*/ 230676 h 231156"/>
                    <a:gd name="connsiteX34" fmla="*/ 118569 w 209197"/>
                    <a:gd name="connsiteY34" fmla="*/ 231157 h 231156"/>
                    <a:gd name="connsiteX35" fmla="*/ 129614 w 209197"/>
                    <a:gd name="connsiteY35" fmla="*/ 196887 h 231156"/>
                    <a:gd name="connsiteX36" fmla="*/ 153624 w 209197"/>
                    <a:gd name="connsiteY36" fmla="*/ 188723 h 231156"/>
                    <a:gd name="connsiteX37" fmla="*/ 183266 w 209197"/>
                    <a:gd name="connsiteY37" fmla="*/ 209242 h 231156"/>
                    <a:gd name="connsiteX38" fmla="*/ 188636 w 209197"/>
                    <a:gd name="connsiteY38" fmla="*/ 204527 h 231156"/>
                    <a:gd name="connsiteX39" fmla="*/ 194006 w 209197"/>
                    <a:gd name="connsiteY39" fmla="*/ 199812 h 231156"/>
                    <a:gd name="connsiteX40" fmla="*/ 199375 w 209197"/>
                    <a:gd name="connsiteY40" fmla="*/ 195097 h 231156"/>
                    <a:gd name="connsiteX41" fmla="*/ 192085 w 209197"/>
                    <a:gd name="connsiteY41" fmla="*/ 180865 h 23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9197" h="231156">
                      <a:moveTo>
                        <a:pt x="202213" y="57887"/>
                      </a:moveTo>
                      <a:lnTo>
                        <a:pt x="209198" y="47803"/>
                      </a:lnTo>
                      <a:lnTo>
                        <a:pt x="204483" y="42433"/>
                      </a:lnTo>
                      <a:lnTo>
                        <a:pt x="199768" y="37064"/>
                      </a:lnTo>
                      <a:lnTo>
                        <a:pt x="195053" y="31694"/>
                      </a:lnTo>
                      <a:lnTo>
                        <a:pt x="163141" y="48065"/>
                      </a:lnTo>
                      <a:cubicBezTo>
                        <a:pt x="156025" y="43044"/>
                        <a:pt x="148298" y="39203"/>
                        <a:pt x="140178" y="36671"/>
                      </a:cubicBezTo>
                      <a:lnTo>
                        <a:pt x="133805" y="1441"/>
                      </a:lnTo>
                      <a:lnTo>
                        <a:pt x="126689" y="960"/>
                      </a:lnTo>
                      <a:lnTo>
                        <a:pt x="119573" y="480"/>
                      </a:lnTo>
                      <a:lnTo>
                        <a:pt x="112457" y="0"/>
                      </a:lnTo>
                      <a:lnTo>
                        <a:pt x="101499" y="34008"/>
                      </a:lnTo>
                      <a:cubicBezTo>
                        <a:pt x="93118" y="35448"/>
                        <a:pt x="84910" y="38199"/>
                        <a:pt x="77140" y="42259"/>
                      </a:cubicBezTo>
                      <a:lnTo>
                        <a:pt x="47847" y="22002"/>
                      </a:lnTo>
                      <a:lnTo>
                        <a:pt x="42477" y="26717"/>
                      </a:lnTo>
                      <a:lnTo>
                        <a:pt x="37107" y="31432"/>
                      </a:lnTo>
                      <a:lnTo>
                        <a:pt x="31738" y="36147"/>
                      </a:lnTo>
                      <a:lnTo>
                        <a:pt x="48021" y="67928"/>
                      </a:lnTo>
                      <a:cubicBezTo>
                        <a:pt x="42957" y="75088"/>
                        <a:pt x="39159" y="82858"/>
                        <a:pt x="36627" y="90978"/>
                      </a:cubicBezTo>
                      <a:lnTo>
                        <a:pt x="1441" y="97352"/>
                      </a:lnTo>
                      <a:lnTo>
                        <a:pt x="960" y="104468"/>
                      </a:lnTo>
                      <a:lnTo>
                        <a:pt x="480" y="111584"/>
                      </a:lnTo>
                      <a:lnTo>
                        <a:pt x="0" y="118700"/>
                      </a:lnTo>
                      <a:lnTo>
                        <a:pt x="34051" y="129657"/>
                      </a:lnTo>
                      <a:cubicBezTo>
                        <a:pt x="35492" y="137996"/>
                        <a:pt x="38242" y="146203"/>
                        <a:pt x="42302" y="153886"/>
                      </a:cubicBezTo>
                      <a:lnTo>
                        <a:pt x="21871" y="183354"/>
                      </a:lnTo>
                      <a:lnTo>
                        <a:pt x="26586" y="188723"/>
                      </a:lnTo>
                      <a:lnTo>
                        <a:pt x="31301" y="194093"/>
                      </a:lnTo>
                      <a:lnTo>
                        <a:pt x="36016" y="199463"/>
                      </a:lnTo>
                      <a:lnTo>
                        <a:pt x="67972" y="183092"/>
                      </a:lnTo>
                      <a:cubicBezTo>
                        <a:pt x="75044" y="188069"/>
                        <a:pt x="82771" y="191823"/>
                        <a:pt x="90804" y="194355"/>
                      </a:cubicBezTo>
                      <a:lnTo>
                        <a:pt x="97221" y="229716"/>
                      </a:lnTo>
                      <a:lnTo>
                        <a:pt x="104337" y="230196"/>
                      </a:lnTo>
                      <a:lnTo>
                        <a:pt x="111453" y="230676"/>
                      </a:lnTo>
                      <a:lnTo>
                        <a:pt x="118569" y="231157"/>
                      </a:lnTo>
                      <a:lnTo>
                        <a:pt x="129614" y="196887"/>
                      </a:lnTo>
                      <a:cubicBezTo>
                        <a:pt x="137865" y="195446"/>
                        <a:pt x="145985" y="192740"/>
                        <a:pt x="153624" y="188723"/>
                      </a:cubicBezTo>
                      <a:lnTo>
                        <a:pt x="183266" y="209242"/>
                      </a:lnTo>
                      <a:lnTo>
                        <a:pt x="188636" y="204527"/>
                      </a:lnTo>
                      <a:lnTo>
                        <a:pt x="194006" y="199812"/>
                      </a:lnTo>
                      <a:lnTo>
                        <a:pt x="199375" y="195097"/>
                      </a:lnTo>
                      <a:lnTo>
                        <a:pt x="192085" y="180865"/>
                      </a:lnTo>
                    </a:path>
                  </a:pathLst>
                </a:custGeom>
                <a:noFill/>
                <a:ln w="19050" cap="flat">
                  <a:solidFill>
                    <a:schemeClr val="accent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40" name="Freeform: Shape 959">
                  <a:extLst>
                    <a:ext uri="{FF2B5EF4-FFF2-40B4-BE49-F238E27FC236}">
                      <a16:creationId xmlns:a16="http://schemas.microsoft.com/office/drawing/2014/main" id="{303052B1-0E31-4F14-849E-3562CF61F6E3}"/>
                    </a:ext>
                  </a:extLst>
                </p:cNvPr>
                <p:cNvSpPr/>
                <p:nvPr/>
              </p:nvSpPr>
              <p:spPr>
                <a:xfrm>
                  <a:off x="6692861" y="981522"/>
                  <a:ext cx="62296" cy="92113"/>
                </a:xfrm>
                <a:custGeom>
                  <a:avLst/>
                  <a:gdLst>
                    <a:gd name="connsiteX0" fmla="*/ 60550 w 62296"/>
                    <a:gd name="connsiteY0" fmla="*/ 89800 h 92113"/>
                    <a:gd name="connsiteX1" fmla="*/ 46057 w 62296"/>
                    <a:gd name="connsiteY1" fmla="*/ 92113 h 92113"/>
                    <a:gd name="connsiteX2" fmla="*/ 0 w 62296"/>
                    <a:gd name="connsiteY2" fmla="*/ 46057 h 92113"/>
                    <a:gd name="connsiteX3" fmla="*/ 46057 w 62296"/>
                    <a:gd name="connsiteY3" fmla="*/ 0 h 92113"/>
                    <a:gd name="connsiteX4" fmla="*/ 62297 w 62296"/>
                    <a:gd name="connsiteY4" fmla="*/ 2925 h 9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96" h="92113">
                      <a:moveTo>
                        <a:pt x="60550" y="89800"/>
                      </a:moveTo>
                      <a:cubicBezTo>
                        <a:pt x="56010" y="91328"/>
                        <a:pt x="51121" y="92113"/>
                        <a:pt x="46057" y="92113"/>
                      </a:cubicBezTo>
                      <a:cubicBezTo>
                        <a:pt x="20649" y="92113"/>
                        <a:pt x="0" y="71508"/>
                        <a:pt x="0" y="46057"/>
                      </a:cubicBezTo>
                      <a:cubicBezTo>
                        <a:pt x="0" y="20649"/>
                        <a:pt x="20605" y="0"/>
                        <a:pt x="46057" y="0"/>
                      </a:cubicBezTo>
                      <a:cubicBezTo>
                        <a:pt x="51776" y="0"/>
                        <a:pt x="57233" y="1048"/>
                        <a:pt x="62297" y="2925"/>
                      </a:cubicBezTo>
                    </a:path>
                  </a:pathLst>
                </a:custGeom>
                <a:noFill/>
                <a:ln w="19050" cap="flat">
                  <a:solidFill>
                    <a:schemeClr val="accent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grpSp>
          <p:grpSp>
            <p:nvGrpSpPr>
              <p:cNvPr id="136" name="Graphic 208">
                <a:extLst>
                  <a:ext uri="{FF2B5EF4-FFF2-40B4-BE49-F238E27FC236}">
                    <a16:creationId xmlns:a16="http://schemas.microsoft.com/office/drawing/2014/main" id="{2F04D7BE-C0FA-4DA2-AC94-E67E307954F6}"/>
                  </a:ext>
                </a:extLst>
              </p:cNvPr>
              <p:cNvGrpSpPr/>
              <p:nvPr/>
            </p:nvGrpSpPr>
            <p:grpSpPr>
              <a:xfrm>
                <a:off x="6842687" y="838332"/>
                <a:ext cx="147643" cy="147643"/>
                <a:chOff x="6842687" y="838332"/>
                <a:chExt cx="147643" cy="147643"/>
              </a:xfrm>
              <a:noFill/>
            </p:grpSpPr>
            <p:sp>
              <p:nvSpPr>
                <p:cNvPr id="137" name="Freeform: Shape 956">
                  <a:extLst>
                    <a:ext uri="{FF2B5EF4-FFF2-40B4-BE49-F238E27FC236}">
                      <a16:creationId xmlns:a16="http://schemas.microsoft.com/office/drawing/2014/main" id="{A37C032B-D2E1-4E7D-BFC2-DD8EAE0C99E1}"/>
                    </a:ext>
                  </a:extLst>
                </p:cNvPr>
                <p:cNvSpPr/>
                <p:nvPr/>
              </p:nvSpPr>
              <p:spPr>
                <a:xfrm>
                  <a:off x="6842687" y="838332"/>
                  <a:ext cx="147643" cy="147643"/>
                </a:xfrm>
                <a:custGeom>
                  <a:avLst/>
                  <a:gdLst>
                    <a:gd name="connsiteX0" fmla="*/ 14013 w 147643"/>
                    <a:gd name="connsiteY0" fmla="*/ 117041 h 147643"/>
                    <a:gd name="connsiteX1" fmla="*/ 17026 w 147643"/>
                    <a:gd name="connsiteY1" fmla="*/ 120490 h 147643"/>
                    <a:gd name="connsiteX2" fmla="*/ 20038 w 147643"/>
                    <a:gd name="connsiteY2" fmla="*/ 123938 h 147643"/>
                    <a:gd name="connsiteX3" fmla="*/ 23050 w 147643"/>
                    <a:gd name="connsiteY3" fmla="*/ 127387 h 147643"/>
                    <a:gd name="connsiteX4" fmla="*/ 43481 w 147643"/>
                    <a:gd name="connsiteY4" fmla="*/ 116910 h 147643"/>
                    <a:gd name="connsiteX5" fmla="*/ 58062 w 147643"/>
                    <a:gd name="connsiteY5" fmla="*/ 124113 h 147643"/>
                    <a:gd name="connsiteX6" fmla="*/ 62166 w 147643"/>
                    <a:gd name="connsiteY6" fmla="*/ 146727 h 147643"/>
                    <a:gd name="connsiteX7" fmla="*/ 66706 w 147643"/>
                    <a:gd name="connsiteY7" fmla="*/ 147032 h 147643"/>
                    <a:gd name="connsiteX8" fmla="*/ 71246 w 147643"/>
                    <a:gd name="connsiteY8" fmla="*/ 147338 h 147643"/>
                    <a:gd name="connsiteX9" fmla="*/ 75786 w 147643"/>
                    <a:gd name="connsiteY9" fmla="*/ 147643 h 147643"/>
                    <a:gd name="connsiteX10" fmla="*/ 82858 w 147643"/>
                    <a:gd name="connsiteY10" fmla="*/ 125772 h 147643"/>
                    <a:gd name="connsiteX11" fmla="*/ 98182 w 147643"/>
                    <a:gd name="connsiteY11" fmla="*/ 120577 h 147643"/>
                    <a:gd name="connsiteX12" fmla="*/ 117084 w 147643"/>
                    <a:gd name="connsiteY12" fmla="*/ 133674 h 147643"/>
                    <a:gd name="connsiteX13" fmla="*/ 120533 w 147643"/>
                    <a:gd name="connsiteY13" fmla="*/ 130661 h 147643"/>
                    <a:gd name="connsiteX14" fmla="*/ 123982 w 147643"/>
                    <a:gd name="connsiteY14" fmla="*/ 127649 h 147643"/>
                    <a:gd name="connsiteX15" fmla="*/ 127431 w 147643"/>
                    <a:gd name="connsiteY15" fmla="*/ 124637 h 147643"/>
                    <a:gd name="connsiteX16" fmla="*/ 116910 w 147643"/>
                    <a:gd name="connsiteY16" fmla="*/ 104162 h 147643"/>
                    <a:gd name="connsiteX17" fmla="*/ 124113 w 147643"/>
                    <a:gd name="connsiteY17" fmla="*/ 89625 h 147643"/>
                    <a:gd name="connsiteX18" fmla="*/ 146727 w 147643"/>
                    <a:gd name="connsiteY18" fmla="*/ 85521 h 147643"/>
                    <a:gd name="connsiteX19" fmla="*/ 147032 w 147643"/>
                    <a:gd name="connsiteY19" fmla="*/ 80981 h 147643"/>
                    <a:gd name="connsiteX20" fmla="*/ 147338 w 147643"/>
                    <a:gd name="connsiteY20" fmla="*/ 76441 h 147643"/>
                    <a:gd name="connsiteX21" fmla="*/ 147643 w 147643"/>
                    <a:gd name="connsiteY21" fmla="*/ 71901 h 147643"/>
                    <a:gd name="connsiteX22" fmla="*/ 125772 w 147643"/>
                    <a:gd name="connsiteY22" fmla="*/ 64872 h 147643"/>
                    <a:gd name="connsiteX23" fmla="*/ 120577 w 147643"/>
                    <a:gd name="connsiteY23" fmla="*/ 49462 h 147643"/>
                    <a:gd name="connsiteX24" fmla="*/ 133630 w 147643"/>
                    <a:gd name="connsiteY24" fmla="*/ 30603 h 147643"/>
                    <a:gd name="connsiteX25" fmla="*/ 130618 w 147643"/>
                    <a:gd name="connsiteY25" fmla="*/ 27154 h 147643"/>
                    <a:gd name="connsiteX26" fmla="*/ 127605 w 147643"/>
                    <a:gd name="connsiteY26" fmla="*/ 23705 h 147643"/>
                    <a:gd name="connsiteX27" fmla="*/ 124593 w 147643"/>
                    <a:gd name="connsiteY27" fmla="*/ 20256 h 147643"/>
                    <a:gd name="connsiteX28" fmla="*/ 104206 w 147643"/>
                    <a:gd name="connsiteY28" fmla="*/ 30690 h 147643"/>
                    <a:gd name="connsiteX29" fmla="*/ 89538 w 147643"/>
                    <a:gd name="connsiteY29" fmla="*/ 23399 h 147643"/>
                    <a:gd name="connsiteX30" fmla="*/ 85478 w 147643"/>
                    <a:gd name="connsiteY30" fmla="*/ 917 h 147643"/>
                    <a:gd name="connsiteX31" fmla="*/ 80938 w 147643"/>
                    <a:gd name="connsiteY31" fmla="*/ 611 h 147643"/>
                    <a:gd name="connsiteX32" fmla="*/ 76397 w 147643"/>
                    <a:gd name="connsiteY32" fmla="*/ 306 h 147643"/>
                    <a:gd name="connsiteX33" fmla="*/ 71857 w 147643"/>
                    <a:gd name="connsiteY33" fmla="*/ 0 h 147643"/>
                    <a:gd name="connsiteX34" fmla="*/ 64872 w 147643"/>
                    <a:gd name="connsiteY34" fmla="*/ 21741 h 147643"/>
                    <a:gd name="connsiteX35" fmla="*/ 49331 w 147643"/>
                    <a:gd name="connsiteY35" fmla="*/ 26979 h 147643"/>
                    <a:gd name="connsiteX36" fmla="*/ 30559 w 147643"/>
                    <a:gd name="connsiteY36" fmla="*/ 13970 h 147643"/>
                    <a:gd name="connsiteX37" fmla="*/ 27110 w 147643"/>
                    <a:gd name="connsiteY37" fmla="*/ 16982 h 147643"/>
                    <a:gd name="connsiteX38" fmla="*/ 23661 w 147643"/>
                    <a:gd name="connsiteY38" fmla="*/ 19994 h 147643"/>
                    <a:gd name="connsiteX39" fmla="*/ 20213 w 147643"/>
                    <a:gd name="connsiteY39" fmla="*/ 23007 h 147643"/>
                    <a:gd name="connsiteX40" fmla="*/ 30603 w 147643"/>
                    <a:gd name="connsiteY40" fmla="*/ 43306 h 147643"/>
                    <a:gd name="connsiteX41" fmla="*/ 23356 w 147643"/>
                    <a:gd name="connsiteY41" fmla="*/ 58018 h 147643"/>
                    <a:gd name="connsiteX42" fmla="*/ 917 w 147643"/>
                    <a:gd name="connsiteY42" fmla="*/ 62078 h 147643"/>
                    <a:gd name="connsiteX43" fmla="*/ 611 w 147643"/>
                    <a:gd name="connsiteY43" fmla="*/ 66619 h 147643"/>
                    <a:gd name="connsiteX44" fmla="*/ 306 w 147643"/>
                    <a:gd name="connsiteY44" fmla="*/ 71159 h 147643"/>
                    <a:gd name="connsiteX45" fmla="*/ 0 w 147643"/>
                    <a:gd name="connsiteY45" fmla="*/ 75699 h 147643"/>
                    <a:gd name="connsiteX46" fmla="*/ 21740 w 147643"/>
                    <a:gd name="connsiteY46" fmla="*/ 82684 h 147643"/>
                    <a:gd name="connsiteX47" fmla="*/ 27023 w 147643"/>
                    <a:gd name="connsiteY47" fmla="*/ 98182 h 147643"/>
                    <a:gd name="connsiteX48" fmla="*/ 14013 w 147643"/>
                    <a:gd name="connsiteY48" fmla="*/ 117041 h 147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7643" h="147643">
                      <a:moveTo>
                        <a:pt x="14013" y="117041"/>
                      </a:moveTo>
                      <a:lnTo>
                        <a:pt x="17026" y="120490"/>
                      </a:lnTo>
                      <a:lnTo>
                        <a:pt x="20038" y="123938"/>
                      </a:lnTo>
                      <a:lnTo>
                        <a:pt x="23050" y="127387"/>
                      </a:lnTo>
                      <a:lnTo>
                        <a:pt x="43481" y="116910"/>
                      </a:lnTo>
                      <a:cubicBezTo>
                        <a:pt x="48021" y="120097"/>
                        <a:pt x="52954" y="122498"/>
                        <a:pt x="58062" y="124113"/>
                      </a:cubicBezTo>
                      <a:lnTo>
                        <a:pt x="62166" y="146727"/>
                      </a:lnTo>
                      <a:lnTo>
                        <a:pt x="66706" y="147032"/>
                      </a:lnTo>
                      <a:lnTo>
                        <a:pt x="71246" y="147338"/>
                      </a:lnTo>
                      <a:lnTo>
                        <a:pt x="75786" y="147643"/>
                      </a:lnTo>
                      <a:lnTo>
                        <a:pt x="82858" y="125772"/>
                      </a:lnTo>
                      <a:cubicBezTo>
                        <a:pt x="88141" y="124855"/>
                        <a:pt x="93336" y="123109"/>
                        <a:pt x="98182" y="120577"/>
                      </a:cubicBezTo>
                      <a:lnTo>
                        <a:pt x="117084" y="133674"/>
                      </a:lnTo>
                      <a:lnTo>
                        <a:pt x="120533" y="130661"/>
                      </a:lnTo>
                      <a:lnTo>
                        <a:pt x="123982" y="127649"/>
                      </a:lnTo>
                      <a:lnTo>
                        <a:pt x="127431" y="124637"/>
                      </a:lnTo>
                      <a:lnTo>
                        <a:pt x="116910" y="104162"/>
                      </a:lnTo>
                      <a:cubicBezTo>
                        <a:pt x="120097" y="99666"/>
                        <a:pt x="122498" y="94776"/>
                        <a:pt x="124113" y="89625"/>
                      </a:cubicBezTo>
                      <a:lnTo>
                        <a:pt x="146727" y="85521"/>
                      </a:lnTo>
                      <a:lnTo>
                        <a:pt x="147032" y="80981"/>
                      </a:lnTo>
                      <a:lnTo>
                        <a:pt x="147338" y="76441"/>
                      </a:lnTo>
                      <a:lnTo>
                        <a:pt x="147643" y="71901"/>
                      </a:lnTo>
                      <a:lnTo>
                        <a:pt x="125772" y="64872"/>
                      </a:lnTo>
                      <a:cubicBezTo>
                        <a:pt x="124855" y="59546"/>
                        <a:pt x="123153" y="54351"/>
                        <a:pt x="120577" y="49462"/>
                      </a:cubicBezTo>
                      <a:lnTo>
                        <a:pt x="133630" y="30603"/>
                      </a:lnTo>
                      <a:lnTo>
                        <a:pt x="130618" y="27154"/>
                      </a:lnTo>
                      <a:lnTo>
                        <a:pt x="127605" y="23705"/>
                      </a:lnTo>
                      <a:lnTo>
                        <a:pt x="124593" y="20256"/>
                      </a:lnTo>
                      <a:lnTo>
                        <a:pt x="104206" y="30690"/>
                      </a:lnTo>
                      <a:cubicBezTo>
                        <a:pt x="99666" y="27459"/>
                        <a:pt x="94733" y="25015"/>
                        <a:pt x="89538" y="23399"/>
                      </a:cubicBezTo>
                      <a:lnTo>
                        <a:pt x="85478" y="917"/>
                      </a:lnTo>
                      <a:lnTo>
                        <a:pt x="80938" y="611"/>
                      </a:lnTo>
                      <a:lnTo>
                        <a:pt x="76397" y="306"/>
                      </a:lnTo>
                      <a:lnTo>
                        <a:pt x="71857" y="0"/>
                      </a:lnTo>
                      <a:lnTo>
                        <a:pt x="64872" y="21741"/>
                      </a:lnTo>
                      <a:cubicBezTo>
                        <a:pt x="59503" y="22657"/>
                        <a:pt x="54264" y="24404"/>
                        <a:pt x="49331" y="26979"/>
                      </a:cubicBezTo>
                      <a:lnTo>
                        <a:pt x="30559" y="13970"/>
                      </a:lnTo>
                      <a:lnTo>
                        <a:pt x="27110" y="16982"/>
                      </a:lnTo>
                      <a:lnTo>
                        <a:pt x="23661" y="19994"/>
                      </a:lnTo>
                      <a:lnTo>
                        <a:pt x="20213" y="23007"/>
                      </a:lnTo>
                      <a:lnTo>
                        <a:pt x="30603" y="43306"/>
                      </a:lnTo>
                      <a:cubicBezTo>
                        <a:pt x="27372" y="47890"/>
                        <a:pt x="24927" y="52823"/>
                        <a:pt x="23356" y="58018"/>
                      </a:cubicBezTo>
                      <a:lnTo>
                        <a:pt x="917" y="62078"/>
                      </a:lnTo>
                      <a:lnTo>
                        <a:pt x="611" y="66619"/>
                      </a:lnTo>
                      <a:lnTo>
                        <a:pt x="306" y="71159"/>
                      </a:lnTo>
                      <a:lnTo>
                        <a:pt x="0" y="75699"/>
                      </a:lnTo>
                      <a:lnTo>
                        <a:pt x="21740" y="82684"/>
                      </a:lnTo>
                      <a:cubicBezTo>
                        <a:pt x="22657" y="88010"/>
                        <a:pt x="24447" y="93248"/>
                        <a:pt x="27023" y="98182"/>
                      </a:cubicBezTo>
                      <a:lnTo>
                        <a:pt x="14013" y="117041"/>
                      </a:lnTo>
                      <a:close/>
                    </a:path>
                  </a:pathLst>
                </a:custGeom>
                <a:noFill/>
                <a:ln w="19050" cap="flat">
                  <a:solidFill>
                    <a:schemeClr val="accent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38" name="Freeform: Shape 957">
                  <a:extLst>
                    <a:ext uri="{FF2B5EF4-FFF2-40B4-BE49-F238E27FC236}">
                      <a16:creationId xmlns:a16="http://schemas.microsoft.com/office/drawing/2014/main" id="{E92D60C7-1F00-4934-9B51-761373FDBA4D}"/>
                    </a:ext>
                  </a:extLst>
                </p:cNvPr>
                <p:cNvSpPr/>
                <p:nvPr/>
              </p:nvSpPr>
              <p:spPr>
                <a:xfrm>
                  <a:off x="6887085" y="882686"/>
                  <a:ext cx="58847" cy="58847"/>
                </a:xfrm>
                <a:custGeom>
                  <a:avLst/>
                  <a:gdLst>
                    <a:gd name="connsiteX0" fmla="*/ 58848 w 58847"/>
                    <a:gd name="connsiteY0" fmla="*/ 29424 h 58847"/>
                    <a:gd name="connsiteX1" fmla="*/ 29424 w 58847"/>
                    <a:gd name="connsiteY1" fmla="*/ 58848 h 58847"/>
                    <a:gd name="connsiteX2" fmla="*/ 0 w 58847"/>
                    <a:gd name="connsiteY2" fmla="*/ 29424 h 58847"/>
                    <a:gd name="connsiteX3" fmla="*/ 29424 w 58847"/>
                    <a:gd name="connsiteY3" fmla="*/ 0 h 58847"/>
                    <a:gd name="connsiteX4" fmla="*/ 58848 w 58847"/>
                    <a:gd name="connsiteY4" fmla="*/ 29424 h 5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7" h="58847">
                      <a:moveTo>
                        <a:pt x="58848" y="29424"/>
                      </a:moveTo>
                      <a:cubicBezTo>
                        <a:pt x="58848" y="45674"/>
                        <a:pt x="45674" y="58848"/>
                        <a:pt x="29424" y="58848"/>
                      </a:cubicBezTo>
                      <a:cubicBezTo>
                        <a:pt x="13174" y="58848"/>
                        <a:pt x="0" y="45674"/>
                        <a:pt x="0" y="29424"/>
                      </a:cubicBezTo>
                      <a:cubicBezTo>
                        <a:pt x="0" y="13174"/>
                        <a:pt x="13173" y="0"/>
                        <a:pt x="29424" y="0"/>
                      </a:cubicBezTo>
                      <a:cubicBezTo>
                        <a:pt x="45674" y="0"/>
                        <a:pt x="58848" y="13174"/>
                        <a:pt x="58848" y="29424"/>
                      </a:cubicBezTo>
                      <a:close/>
                    </a:path>
                  </a:pathLst>
                </a:custGeom>
                <a:noFill/>
                <a:ln w="19050" cap="flat">
                  <a:solidFill>
                    <a:schemeClr val="accent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grpSp>
        </p:grpSp>
        <p:sp>
          <p:nvSpPr>
            <p:cNvPr id="131" name="Freeform: Shape 950">
              <a:extLst>
                <a:ext uri="{FF2B5EF4-FFF2-40B4-BE49-F238E27FC236}">
                  <a16:creationId xmlns:a16="http://schemas.microsoft.com/office/drawing/2014/main" id="{BDB9F3C5-EA6A-4E99-A393-4CF02973B841}"/>
                </a:ext>
              </a:extLst>
            </p:cNvPr>
            <p:cNvSpPr/>
            <p:nvPr/>
          </p:nvSpPr>
          <p:spPr>
            <a:xfrm>
              <a:off x="6764369" y="989555"/>
              <a:ext cx="307292" cy="80370"/>
            </a:xfrm>
            <a:custGeom>
              <a:avLst/>
              <a:gdLst>
                <a:gd name="connsiteX0" fmla="*/ 38024 w 307292"/>
                <a:gd name="connsiteY0" fmla="*/ 44 h 80370"/>
                <a:gd name="connsiteX1" fmla="*/ 74127 w 307292"/>
                <a:gd name="connsiteY1" fmla="*/ 22483 h 80370"/>
                <a:gd name="connsiteX2" fmla="*/ 233165 w 307292"/>
                <a:gd name="connsiteY2" fmla="*/ 22526 h 80370"/>
                <a:gd name="connsiteX3" fmla="*/ 269268 w 307292"/>
                <a:gd name="connsiteY3" fmla="*/ 0 h 80370"/>
                <a:gd name="connsiteX4" fmla="*/ 307248 w 307292"/>
                <a:gd name="connsiteY4" fmla="*/ 27154 h 80370"/>
                <a:gd name="connsiteX5" fmla="*/ 274550 w 307292"/>
                <a:gd name="connsiteY5" fmla="*/ 27154 h 80370"/>
                <a:gd name="connsiteX6" fmla="*/ 274594 w 307292"/>
                <a:gd name="connsiteY6" fmla="*/ 53216 h 80370"/>
                <a:gd name="connsiteX7" fmla="*/ 307292 w 307292"/>
                <a:gd name="connsiteY7" fmla="*/ 53216 h 80370"/>
                <a:gd name="connsiteX8" fmla="*/ 269268 w 307292"/>
                <a:gd name="connsiteY8" fmla="*/ 80370 h 80370"/>
                <a:gd name="connsiteX9" fmla="*/ 233165 w 307292"/>
                <a:gd name="connsiteY9" fmla="*/ 57887 h 80370"/>
                <a:gd name="connsiteX10" fmla="*/ 74084 w 307292"/>
                <a:gd name="connsiteY10" fmla="*/ 57887 h 80370"/>
                <a:gd name="connsiteX11" fmla="*/ 37980 w 307292"/>
                <a:gd name="connsiteY11" fmla="*/ 80370 h 80370"/>
                <a:gd name="connsiteX12" fmla="*/ 0 w 307292"/>
                <a:gd name="connsiteY12" fmla="*/ 53216 h 80370"/>
                <a:gd name="connsiteX13" fmla="*/ 32698 w 307292"/>
                <a:gd name="connsiteY13" fmla="*/ 53216 h 80370"/>
                <a:gd name="connsiteX14" fmla="*/ 32698 w 307292"/>
                <a:gd name="connsiteY14" fmla="*/ 27197 h 80370"/>
                <a:gd name="connsiteX15" fmla="*/ 0 w 307292"/>
                <a:gd name="connsiteY15" fmla="*/ 27197 h 80370"/>
                <a:gd name="connsiteX16" fmla="*/ 38024 w 307292"/>
                <a:gd name="connsiteY16" fmla="*/ 44 h 8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292" h="80370">
                  <a:moveTo>
                    <a:pt x="38024" y="44"/>
                  </a:moveTo>
                  <a:cubicBezTo>
                    <a:pt x="53915" y="0"/>
                    <a:pt x="67623" y="9255"/>
                    <a:pt x="74127" y="22483"/>
                  </a:cubicBezTo>
                  <a:lnTo>
                    <a:pt x="233165" y="22526"/>
                  </a:lnTo>
                  <a:cubicBezTo>
                    <a:pt x="239713" y="9211"/>
                    <a:pt x="253377" y="0"/>
                    <a:pt x="269268" y="0"/>
                  </a:cubicBezTo>
                  <a:cubicBezTo>
                    <a:pt x="286861" y="0"/>
                    <a:pt x="301879" y="11394"/>
                    <a:pt x="307248" y="27154"/>
                  </a:cubicBezTo>
                  <a:lnTo>
                    <a:pt x="274550" y="27154"/>
                  </a:lnTo>
                  <a:lnTo>
                    <a:pt x="274594" y="53216"/>
                  </a:lnTo>
                  <a:lnTo>
                    <a:pt x="307292" y="53216"/>
                  </a:lnTo>
                  <a:cubicBezTo>
                    <a:pt x="301835" y="68976"/>
                    <a:pt x="286905" y="80370"/>
                    <a:pt x="269268" y="80370"/>
                  </a:cubicBezTo>
                  <a:cubicBezTo>
                    <a:pt x="253421" y="80370"/>
                    <a:pt x="239669" y="71159"/>
                    <a:pt x="233165" y="57887"/>
                  </a:cubicBezTo>
                  <a:lnTo>
                    <a:pt x="74084" y="57887"/>
                  </a:lnTo>
                  <a:cubicBezTo>
                    <a:pt x="67623" y="71202"/>
                    <a:pt x="53871" y="80414"/>
                    <a:pt x="37980" y="80370"/>
                  </a:cubicBezTo>
                  <a:cubicBezTo>
                    <a:pt x="20387" y="80370"/>
                    <a:pt x="5370" y="68976"/>
                    <a:pt x="0" y="53216"/>
                  </a:cubicBezTo>
                  <a:lnTo>
                    <a:pt x="32698" y="53216"/>
                  </a:lnTo>
                  <a:lnTo>
                    <a:pt x="32698" y="27197"/>
                  </a:lnTo>
                  <a:lnTo>
                    <a:pt x="0" y="27197"/>
                  </a:lnTo>
                  <a:cubicBezTo>
                    <a:pt x="5413" y="11438"/>
                    <a:pt x="20387" y="44"/>
                    <a:pt x="38024" y="44"/>
                  </a:cubicBezTo>
                  <a:close/>
                </a:path>
              </a:pathLst>
            </a:custGeom>
            <a:noFill/>
            <a:ln w="19050" cap="flat">
              <a:solidFill>
                <a:schemeClr val="accent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32" name="Freeform: Shape 951">
              <a:extLst>
                <a:ext uri="{FF2B5EF4-FFF2-40B4-BE49-F238E27FC236}">
                  <a16:creationId xmlns:a16="http://schemas.microsoft.com/office/drawing/2014/main" id="{C1180FE6-73D4-4394-81B4-768E0803F100}"/>
                </a:ext>
              </a:extLst>
            </p:cNvPr>
            <p:cNvSpPr/>
            <p:nvPr/>
          </p:nvSpPr>
          <p:spPr>
            <a:xfrm>
              <a:off x="6723900" y="1015268"/>
              <a:ext cx="25320" cy="25320"/>
            </a:xfrm>
            <a:custGeom>
              <a:avLst/>
              <a:gdLst>
                <a:gd name="connsiteX0" fmla="*/ 25320 w 25320"/>
                <a:gd name="connsiteY0" fmla="*/ 12660 h 25320"/>
                <a:gd name="connsiteX1" fmla="*/ 12660 w 25320"/>
                <a:gd name="connsiteY1" fmla="*/ 25320 h 25320"/>
                <a:gd name="connsiteX2" fmla="*/ 0 w 25320"/>
                <a:gd name="connsiteY2" fmla="*/ 12660 h 25320"/>
                <a:gd name="connsiteX3" fmla="*/ 12660 w 25320"/>
                <a:gd name="connsiteY3" fmla="*/ 0 h 25320"/>
                <a:gd name="connsiteX4" fmla="*/ 25320 w 25320"/>
                <a:gd name="connsiteY4" fmla="*/ 12660 h 25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0" h="25320">
                  <a:moveTo>
                    <a:pt x="25320" y="12660"/>
                  </a:moveTo>
                  <a:cubicBezTo>
                    <a:pt x="25320" y="19652"/>
                    <a:pt x="19652" y="25320"/>
                    <a:pt x="12660" y="25320"/>
                  </a:cubicBezTo>
                  <a:cubicBezTo>
                    <a:pt x="5668" y="25320"/>
                    <a:pt x="0" y="19652"/>
                    <a:pt x="0" y="12660"/>
                  </a:cubicBezTo>
                  <a:cubicBezTo>
                    <a:pt x="0" y="5668"/>
                    <a:pt x="5668" y="0"/>
                    <a:pt x="12660" y="0"/>
                  </a:cubicBezTo>
                  <a:cubicBezTo>
                    <a:pt x="19652" y="0"/>
                    <a:pt x="25320" y="5668"/>
                    <a:pt x="25320" y="12660"/>
                  </a:cubicBezTo>
                  <a:close/>
                </a:path>
              </a:pathLst>
            </a:custGeom>
            <a:noFill/>
            <a:ln w="19050" cap="flat">
              <a:solidFill>
                <a:schemeClr val="accent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33" name="Freeform: Shape 952">
              <a:extLst>
                <a:ext uri="{FF2B5EF4-FFF2-40B4-BE49-F238E27FC236}">
                  <a16:creationId xmlns:a16="http://schemas.microsoft.com/office/drawing/2014/main" id="{A2DD2E49-5C7D-4C82-87EA-02BDFCF93EFE}"/>
                </a:ext>
              </a:extLst>
            </p:cNvPr>
            <p:cNvSpPr/>
            <p:nvPr/>
          </p:nvSpPr>
          <p:spPr>
            <a:xfrm>
              <a:off x="6682340" y="805241"/>
              <a:ext cx="37674" cy="38984"/>
            </a:xfrm>
            <a:custGeom>
              <a:avLst/>
              <a:gdLst>
                <a:gd name="connsiteX0" fmla="*/ 0 w 37674"/>
                <a:gd name="connsiteY0" fmla="*/ 38985 h 38984"/>
                <a:gd name="connsiteX1" fmla="*/ 37675 w 37674"/>
                <a:gd name="connsiteY1" fmla="*/ 0 h 38984"/>
              </a:gdLst>
              <a:ahLst/>
              <a:cxnLst>
                <a:cxn ang="0">
                  <a:pos x="connsiteX0" y="connsiteY0"/>
                </a:cxn>
                <a:cxn ang="0">
                  <a:pos x="connsiteX1" y="connsiteY1"/>
                </a:cxn>
              </a:cxnLst>
              <a:rect l="l" t="t" r="r" b="b"/>
              <a:pathLst>
                <a:path w="37674" h="38984">
                  <a:moveTo>
                    <a:pt x="0" y="38985"/>
                  </a:moveTo>
                  <a:lnTo>
                    <a:pt x="37675" y="0"/>
                  </a:lnTo>
                </a:path>
              </a:pathLst>
            </a:custGeom>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34" name="Freeform: Shape 953">
              <a:extLst>
                <a:ext uri="{FF2B5EF4-FFF2-40B4-BE49-F238E27FC236}">
                  <a16:creationId xmlns:a16="http://schemas.microsoft.com/office/drawing/2014/main" id="{EDB36E45-D1FE-421A-9A31-08561689E8F0}"/>
                </a:ext>
              </a:extLst>
            </p:cNvPr>
            <p:cNvSpPr/>
            <p:nvPr/>
          </p:nvSpPr>
          <p:spPr>
            <a:xfrm>
              <a:off x="6670073" y="1182294"/>
              <a:ext cx="39682" cy="62209"/>
            </a:xfrm>
            <a:custGeom>
              <a:avLst/>
              <a:gdLst>
                <a:gd name="connsiteX0" fmla="*/ 0 w 39682"/>
                <a:gd name="connsiteY0" fmla="*/ 0 h 62209"/>
                <a:gd name="connsiteX1" fmla="*/ 39683 w 39682"/>
                <a:gd name="connsiteY1" fmla="*/ 62209 h 62209"/>
              </a:gdLst>
              <a:ahLst/>
              <a:cxnLst>
                <a:cxn ang="0">
                  <a:pos x="connsiteX0" y="connsiteY0"/>
                </a:cxn>
                <a:cxn ang="0">
                  <a:pos x="connsiteX1" y="connsiteY1"/>
                </a:cxn>
              </a:cxnLst>
              <a:rect l="l" t="t" r="r" b="b"/>
              <a:pathLst>
                <a:path w="39682" h="62209">
                  <a:moveTo>
                    <a:pt x="0" y="0"/>
                  </a:moveTo>
                  <a:lnTo>
                    <a:pt x="39683" y="62209"/>
                  </a:lnTo>
                </a:path>
              </a:pathLst>
            </a:custGeom>
            <a:ln w="19050" cap="flat">
              <a:solidFill>
                <a:schemeClr val="tx1"/>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381" b="0" i="0" u="none" strike="noStrike" kern="0" cap="none" spc="0" normalizeH="0" baseline="0" noProof="0">
                <a:ln>
                  <a:noFill/>
                </a:ln>
                <a:solidFill>
                  <a:srgbClr val="FFFFFF"/>
                </a:solidFill>
                <a:effectLst/>
                <a:uLnTx/>
                <a:uFillTx/>
                <a:latin typeface="Arial"/>
                <a:ea typeface="+mn-ea"/>
                <a:cs typeface="Arial"/>
                <a:sym typeface="Arial"/>
              </a:endParaRPr>
            </a:p>
          </p:txBody>
        </p:sp>
      </p:grpSp>
      <p:grpSp>
        <p:nvGrpSpPr>
          <p:cNvPr id="176" name="Graphic 865">
            <a:extLst>
              <a:ext uri="{FF2B5EF4-FFF2-40B4-BE49-F238E27FC236}">
                <a16:creationId xmlns:a16="http://schemas.microsoft.com/office/drawing/2014/main" id="{7EEDC925-32A4-4F1B-8F9C-C2B209B7325C}"/>
              </a:ext>
            </a:extLst>
          </p:cNvPr>
          <p:cNvGrpSpPr>
            <a:grpSpLocks noChangeAspect="1"/>
          </p:cNvGrpSpPr>
          <p:nvPr/>
        </p:nvGrpSpPr>
        <p:grpSpPr>
          <a:xfrm>
            <a:off x="8034347" y="2452023"/>
            <a:ext cx="701362" cy="556150"/>
            <a:chOff x="6369083" y="1851819"/>
            <a:chExt cx="829189" cy="657513"/>
          </a:xfrm>
          <a:noFill/>
        </p:grpSpPr>
        <p:grpSp>
          <p:nvGrpSpPr>
            <p:cNvPr id="177" name="Graphic 865">
              <a:extLst>
                <a:ext uri="{FF2B5EF4-FFF2-40B4-BE49-F238E27FC236}">
                  <a16:creationId xmlns:a16="http://schemas.microsoft.com/office/drawing/2014/main" id="{2E91ACFC-C42C-48AF-964A-A50BA54B6E9C}"/>
                </a:ext>
              </a:extLst>
            </p:cNvPr>
            <p:cNvGrpSpPr/>
            <p:nvPr/>
          </p:nvGrpSpPr>
          <p:grpSpPr>
            <a:xfrm>
              <a:off x="6880638" y="2015557"/>
              <a:ext cx="241994" cy="330589"/>
              <a:chOff x="6880628" y="2015558"/>
              <a:chExt cx="241993" cy="330588"/>
            </a:xfrm>
            <a:noFill/>
          </p:grpSpPr>
          <p:sp>
            <p:nvSpPr>
              <p:cNvPr id="199" name="Freeform: Shape 1096">
                <a:extLst>
                  <a:ext uri="{FF2B5EF4-FFF2-40B4-BE49-F238E27FC236}">
                    <a16:creationId xmlns:a16="http://schemas.microsoft.com/office/drawing/2014/main" id="{4CED517D-3CA0-4F71-9FC2-BF2C10383B31}"/>
                  </a:ext>
                </a:extLst>
              </p:cNvPr>
              <p:cNvSpPr/>
              <p:nvPr/>
            </p:nvSpPr>
            <p:spPr>
              <a:xfrm>
                <a:off x="7001399" y="2257451"/>
                <a:ext cx="121222" cy="88695"/>
              </a:xfrm>
              <a:custGeom>
                <a:avLst/>
                <a:gdLst>
                  <a:gd name="connsiteX0" fmla="*/ 0 w 121222"/>
                  <a:gd name="connsiteY0" fmla="*/ 88696 h 88695"/>
                  <a:gd name="connsiteX1" fmla="*/ 3865 w 121222"/>
                  <a:gd name="connsiteY1" fmla="*/ 87692 h 88695"/>
                  <a:gd name="connsiteX2" fmla="*/ 116856 w 121222"/>
                  <a:gd name="connsiteY2" fmla="*/ 24395 h 88695"/>
                  <a:gd name="connsiteX3" fmla="*/ 120921 w 121222"/>
                  <a:gd name="connsiteY3" fmla="*/ 17619 h 88695"/>
                  <a:gd name="connsiteX4" fmla="*/ 121223 w 121222"/>
                  <a:gd name="connsiteY4" fmla="*/ 0 h 8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22" h="88695">
                    <a:moveTo>
                      <a:pt x="0" y="88696"/>
                    </a:moveTo>
                    <a:cubicBezTo>
                      <a:pt x="1355" y="88696"/>
                      <a:pt x="2660" y="88344"/>
                      <a:pt x="3865" y="87692"/>
                    </a:cubicBezTo>
                    <a:lnTo>
                      <a:pt x="116856" y="24395"/>
                    </a:lnTo>
                    <a:cubicBezTo>
                      <a:pt x="119315" y="23040"/>
                      <a:pt x="120871" y="20430"/>
                      <a:pt x="120921" y="17619"/>
                    </a:cubicBezTo>
                    <a:lnTo>
                      <a:pt x="121223" y="0"/>
                    </a:lnTo>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00" name="Freeform: Shape 1097">
                <a:extLst>
                  <a:ext uri="{FF2B5EF4-FFF2-40B4-BE49-F238E27FC236}">
                    <a16:creationId xmlns:a16="http://schemas.microsoft.com/office/drawing/2014/main" id="{533B2260-8418-44B6-83F1-FF1DF8C62094}"/>
                  </a:ext>
                </a:extLst>
              </p:cNvPr>
              <p:cNvSpPr/>
              <p:nvPr/>
            </p:nvSpPr>
            <p:spPr>
              <a:xfrm>
                <a:off x="6880628" y="2015558"/>
                <a:ext cx="121021" cy="330538"/>
              </a:xfrm>
              <a:custGeom>
                <a:avLst/>
                <a:gdLst>
                  <a:gd name="connsiteX0" fmla="*/ 121022 w 121021"/>
                  <a:gd name="connsiteY0" fmla="*/ 0 h 330538"/>
                  <a:gd name="connsiteX1" fmla="*/ 115099 w 121021"/>
                  <a:gd name="connsiteY1" fmla="*/ 2761 h 330538"/>
                  <a:gd name="connsiteX2" fmla="*/ 9587 w 121021"/>
                  <a:gd name="connsiteY2" fmla="*/ 30419 h 330538"/>
                  <a:gd name="connsiteX3" fmla="*/ 0 w 121021"/>
                  <a:gd name="connsiteY3" fmla="*/ 38199 h 330538"/>
                  <a:gd name="connsiteX4" fmla="*/ 0 w 121021"/>
                  <a:gd name="connsiteY4" fmla="*/ 259411 h 330538"/>
                  <a:gd name="connsiteX5" fmla="*/ 4066 w 121021"/>
                  <a:gd name="connsiteY5" fmla="*/ 266338 h 330538"/>
                  <a:gd name="connsiteX6" fmla="*/ 116906 w 121021"/>
                  <a:gd name="connsiteY6" fmla="*/ 329535 h 330538"/>
                  <a:gd name="connsiteX7" fmla="*/ 120771 w 121021"/>
                  <a:gd name="connsiteY7" fmla="*/ 330539 h 3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021" h="330538">
                    <a:moveTo>
                      <a:pt x="121022" y="0"/>
                    </a:moveTo>
                    <a:cubicBezTo>
                      <a:pt x="118813" y="50"/>
                      <a:pt x="116655" y="954"/>
                      <a:pt x="115099" y="2761"/>
                    </a:cubicBezTo>
                    <a:cubicBezTo>
                      <a:pt x="103152" y="16565"/>
                      <a:pt x="71479" y="42867"/>
                      <a:pt x="9587" y="30419"/>
                    </a:cubicBezTo>
                    <a:cubicBezTo>
                      <a:pt x="4618" y="29415"/>
                      <a:pt x="0" y="33129"/>
                      <a:pt x="0" y="38199"/>
                    </a:cubicBezTo>
                    <a:lnTo>
                      <a:pt x="0" y="259411"/>
                    </a:lnTo>
                    <a:cubicBezTo>
                      <a:pt x="0" y="262273"/>
                      <a:pt x="1556" y="264933"/>
                      <a:pt x="4066" y="266338"/>
                    </a:cubicBezTo>
                    <a:lnTo>
                      <a:pt x="116906" y="329535"/>
                    </a:lnTo>
                    <a:cubicBezTo>
                      <a:pt x="118110" y="330187"/>
                      <a:pt x="119466" y="330539"/>
                      <a:pt x="120771" y="330539"/>
                    </a:cubicBezTo>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01" name="Freeform: Shape 1098">
                <a:extLst>
                  <a:ext uri="{FF2B5EF4-FFF2-40B4-BE49-F238E27FC236}">
                    <a16:creationId xmlns:a16="http://schemas.microsoft.com/office/drawing/2014/main" id="{3F669FFA-C2FE-4F8A-AA19-8BB3FA2F8AFD}"/>
                  </a:ext>
                </a:extLst>
              </p:cNvPr>
              <p:cNvSpPr/>
              <p:nvPr/>
            </p:nvSpPr>
            <p:spPr>
              <a:xfrm>
                <a:off x="7001599" y="2015558"/>
                <a:ext cx="120620" cy="56269"/>
              </a:xfrm>
              <a:custGeom>
                <a:avLst/>
                <a:gdLst>
                  <a:gd name="connsiteX0" fmla="*/ 120620 w 120620"/>
                  <a:gd name="connsiteY0" fmla="*/ 56269 h 56269"/>
                  <a:gd name="connsiteX1" fmla="*/ 120620 w 120620"/>
                  <a:gd name="connsiteY1" fmla="*/ 38500 h 56269"/>
                  <a:gd name="connsiteX2" fmla="*/ 111033 w 120620"/>
                  <a:gd name="connsiteY2" fmla="*/ 30720 h 56269"/>
                  <a:gd name="connsiteX3" fmla="*/ 5923 w 120620"/>
                  <a:gd name="connsiteY3" fmla="*/ 2610 h 56269"/>
                  <a:gd name="connsiteX4" fmla="*/ 0 w 120620"/>
                  <a:gd name="connsiteY4" fmla="*/ 0 h 5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20" h="56269">
                    <a:moveTo>
                      <a:pt x="120620" y="56269"/>
                    </a:moveTo>
                    <a:lnTo>
                      <a:pt x="120620" y="38500"/>
                    </a:lnTo>
                    <a:cubicBezTo>
                      <a:pt x="120620" y="33430"/>
                      <a:pt x="116002" y="29666"/>
                      <a:pt x="111033" y="30720"/>
                    </a:cubicBezTo>
                    <a:cubicBezTo>
                      <a:pt x="90202" y="35137"/>
                      <a:pt x="40006" y="40659"/>
                      <a:pt x="5923" y="2610"/>
                    </a:cubicBezTo>
                    <a:cubicBezTo>
                      <a:pt x="4317" y="853"/>
                      <a:pt x="2158" y="0"/>
                      <a:pt x="0" y="0"/>
                    </a:cubicBezTo>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02" name="Freeform: Shape 1099">
                <a:extLst>
                  <a:ext uri="{FF2B5EF4-FFF2-40B4-BE49-F238E27FC236}">
                    <a16:creationId xmlns:a16="http://schemas.microsoft.com/office/drawing/2014/main" id="{8FA98E95-4058-4E13-939B-AEC7466CC8CB}"/>
                  </a:ext>
                </a:extLst>
              </p:cNvPr>
              <p:cNvSpPr/>
              <p:nvPr/>
            </p:nvSpPr>
            <p:spPr>
              <a:xfrm>
                <a:off x="6883037" y="2183864"/>
                <a:ext cx="151892" cy="49141"/>
              </a:xfrm>
              <a:custGeom>
                <a:avLst/>
                <a:gdLst>
                  <a:gd name="connsiteX0" fmla="*/ 0 w 151892"/>
                  <a:gd name="connsiteY0" fmla="*/ 0 h 49141"/>
                  <a:gd name="connsiteX1" fmla="*/ 151892 w 151892"/>
                  <a:gd name="connsiteY1" fmla="*/ 49142 h 49141"/>
                </a:gdLst>
                <a:ahLst/>
                <a:cxnLst>
                  <a:cxn ang="0">
                    <a:pos x="connsiteX0" y="connsiteY0"/>
                  </a:cxn>
                  <a:cxn ang="0">
                    <a:pos x="connsiteX1" y="connsiteY1"/>
                  </a:cxn>
                </a:cxnLst>
                <a:rect l="l" t="t" r="r" b="b"/>
                <a:pathLst>
                  <a:path w="151892" h="49141">
                    <a:moveTo>
                      <a:pt x="0" y="0"/>
                    </a:moveTo>
                    <a:lnTo>
                      <a:pt x="151892" y="49142"/>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04" name="Freeform: Shape 1100">
                <a:extLst>
                  <a:ext uri="{FF2B5EF4-FFF2-40B4-BE49-F238E27FC236}">
                    <a16:creationId xmlns:a16="http://schemas.microsoft.com/office/drawing/2014/main" id="{56BF48EB-5841-4430-8FB7-9B4AAF25BA23}"/>
                  </a:ext>
                </a:extLst>
              </p:cNvPr>
              <p:cNvSpPr/>
              <p:nvPr/>
            </p:nvSpPr>
            <p:spPr>
              <a:xfrm>
                <a:off x="6882385" y="2094014"/>
                <a:ext cx="145467" cy="45276"/>
              </a:xfrm>
              <a:custGeom>
                <a:avLst/>
                <a:gdLst>
                  <a:gd name="connsiteX0" fmla="*/ 0 w 145467"/>
                  <a:gd name="connsiteY0" fmla="*/ 0 h 45276"/>
                  <a:gd name="connsiteX1" fmla="*/ 145467 w 145467"/>
                  <a:gd name="connsiteY1" fmla="*/ 45277 h 45276"/>
                </a:gdLst>
                <a:ahLst/>
                <a:cxnLst>
                  <a:cxn ang="0">
                    <a:pos x="connsiteX0" y="connsiteY0"/>
                  </a:cxn>
                  <a:cxn ang="0">
                    <a:pos x="connsiteX1" y="connsiteY1"/>
                  </a:cxn>
                </a:cxnLst>
                <a:rect l="l" t="t" r="r" b="b"/>
                <a:pathLst>
                  <a:path w="145467" h="45276">
                    <a:moveTo>
                      <a:pt x="0" y="0"/>
                    </a:moveTo>
                    <a:lnTo>
                      <a:pt x="145467" y="45277"/>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grpSp>
          <p:nvGrpSpPr>
            <p:cNvPr id="178" name="Graphic 865">
              <a:extLst>
                <a:ext uri="{FF2B5EF4-FFF2-40B4-BE49-F238E27FC236}">
                  <a16:creationId xmlns:a16="http://schemas.microsoft.com/office/drawing/2014/main" id="{5CF7AE90-00DE-4930-948A-88A10EC7A6C3}"/>
                </a:ext>
              </a:extLst>
            </p:cNvPr>
            <p:cNvGrpSpPr/>
            <p:nvPr/>
          </p:nvGrpSpPr>
          <p:grpSpPr>
            <a:xfrm>
              <a:off x="7046982" y="2086083"/>
              <a:ext cx="151290" cy="151288"/>
              <a:chOff x="7046976" y="2086083"/>
              <a:chExt cx="151289" cy="151289"/>
            </a:xfrm>
            <a:noFill/>
          </p:grpSpPr>
          <p:sp>
            <p:nvSpPr>
              <p:cNvPr id="197" name="Freeform: Shape 1094">
                <a:extLst>
                  <a:ext uri="{FF2B5EF4-FFF2-40B4-BE49-F238E27FC236}">
                    <a16:creationId xmlns:a16="http://schemas.microsoft.com/office/drawing/2014/main" id="{BAF91561-35D3-4F18-9480-68224E508E48}"/>
                  </a:ext>
                </a:extLst>
              </p:cNvPr>
              <p:cNvSpPr/>
              <p:nvPr/>
            </p:nvSpPr>
            <p:spPr>
              <a:xfrm>
                <a:off x="7046976" y="2086083"/>
                <a:ext cx="151289" cy="151289"/>
              </a:xfrm>
              <a:custGeom>
                <a:avLst/>
                <a:gdLst>
                  <a:gd name="connsiteX0" fmla="*/ 151290 w 151289"/>
                  <a:gd name="connsiteY0" fmla="*/ 75645 h 151289"/>
                  <a:gd name="connsiteX1" fmla="*/ 75645 w 151289"/>
                  <a:gd name="connsiteY1" fmla="*/ 151290 h 151289"/>
                  <a:gd name="connsiteX2" fmla="*/ 0 w 151289"/>
                  <a:gd name="connsiteY2" fmla="*/ 75645 h 151289"/>
                  <a:gd name="connsiteX3" fmla="*/ 75645 w 151289"/>
                  <a:gd name="connsiteY3" fmla="*/ 0 h 151289"/>
                  <a:gd name="connsiteX4" fmla="*/ 151290 w 151289"/>
                  <a:gd name="connsiteY4" fmla="*/ 75645 h 151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89" h="151289">
                    <a:moveTo>
                      <a:pt x="151290" y="75645"/>
                    </a:moveTo>
                    <a:cubicBezTo>
                      <a:pt x="151290" y="117422"/>
                      <a:pt x="117422" y="151290"/>
                      <a:pt x="75645" y="151290"/>
                    </a:cubicBezTo>
                    <a:cubicBezTo>
                      <a:pt x="33867" y="151290"/>
                      <a:pt x="0" y="117422"/>
                      <a:pt x="0" y="75645"/>
                    </a:cubicBezTo>
                    <a:cubicBezTo>
                      <a:pt x="0" y="33867"/>
                      <a:pt x="33867" y="0"/>
                      <a:pt x="75645" y="0"/>
                    </a:cubicBezTo>
                    <a:cubicBezTo>
                      <a:pt x="117422" y="0"/>
                      <a:pt x="151290" y="33867"/>
                      <a:pt x="151290" y="75645"/>
                    </a:cubicBezTo>
                    <a:close/>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98" name="Freeform: Shape 1095">
                <a:extLst>
                  <a:ext uri="{FF2B5EF4-FFF2-40B4-BE49-F238E27FC236}">
                    <a16:creationId xmlns:a16="http://schemas.microsoft.com/office/drawing/2014/main" id="{A8837CB1-F933-4800-A3A6-F792C14E3D62}"/>
                  </a:ext>
                </a:extLst>
              </p:cNvPr>
              <p:cNvSpPr/>
              <p:nvPr/>
            </p:nvSpPr>
            <p:spPr>
              <a:xfrm>
                <a:off x="7082465" y="2135325"/>
                <a:ext cx="78857" cy="56068"/>
              </a:xfrm>
              <a:custGeom>
                <a:avLst/>
                <a:gdLst>
                  <a:gd name="connsiteX0" fmla="*/ 0 w 78857"/>
                  <a:gd name="connsiteY0" fmla="*/ 33280 h 56068"/>
                  <a:gd name="connsiteX1" fmla="*/ 22789 w 78857"/>
                  <a:gd name="connsiteY1" fmla="*/ 56069 h 56068"/>
                  <a:gd name="connsiteX2" fmla="*/ 78857 w 78857"/>
                  <a:gd name="connsiteY2" fmla="*/ 0 h 56068"/>
                </a:gdLst>
                <a:ahLst/>
                <a:cxnLst>
                  <a:cxn ang="0">
                    <a:pos x="connsiteX0" y="connsiteY0"/>
                  </a:cxn>
                  <a:cxn ang="0">
                    <a:pos x="connsiteX1" y="connsiteY1"/>
                  </a:cxn>
                  <a:cxn ang="0">
                    <a:pos x="connsiteX2" y="connsiteY2"/>
                  </a:cxn>
                </a:cxnLst>
                <a:rect l="l" t="t" r="r" b="b"/>
                <a:pathLst>
                  <a:path w="78857" h="56068">
                    <a:moveTo>
                      <a:pt x="0" y="33280"/>
                    </a:moveTo>
                    <a:lnTo>
                      <a:pt x="22789" y="56069"/>
                    </a:lnTo>
                    <a:lnTo>
                      <a:pt x="78857" y="0"/>
                    </a:lnTo>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grpSp>
          <p:nvGrpSpPr>
            <p:cNvPr id="179" name="Graphic 865">
              <a:extLst>
                <a:ext uri="{FF2B5EF4-FFF2-40B4-BE49-F238E27FC236}">
                  <a16:creationId xmlns:a16="http://schemas.microsoft.com/office/drawing/2014/main" id="{A290905E-B494-4620-9B54-47A4C989BD46}"/>
                </a:ext>
              </a:extLst>
            </p:cNvPr>
            <p:cNvGrpSpPr/>
            <p:nvPr/>
          </p:nvGrpSpPr>
          <p:grpSpPr>
            <a:xfrm>
              <a:off x="6369083" y="1851819"/>
              <a:ext cx="570022" cy="657513"/>
              <a:chOff x="6369083" y="1851819"/>
              <a:chExt cx="570022" cy="657513"/>
            </a:xfrm>
            <a:noFill/>
          </p:grpSpPr>
          <p:grpSp>
            <p:nvGrpSpPr>
              <p:cNvPr id="180" name="Graphic 865">
                <a:extLst>
                  <a:ext uri="{FF2B5EF4-FFF2-40B4-BE49-F238E27FC236}">
                    <a16:creationId xmlns:a16="http://schemas.microsoft.com/office/drawing/2014/main" id="{0AEAEA54-5F42-41D6-8CAD-7FAE50C8DCBA}"/>
                  </a:ext>
                </a:extLst>
              </p:cNvPr>
              <p:cNvGrpSpPr/>
              <p:nvPr/>
            </p:nvGrpSpPr>
            <p:grpSpPr>
              <a:xfrm>
                <a:off x="6369083" y="1851819"/>
                <a:ext cx="570022" cy="657513"/>
                <a:chOff x="6369083" y="1851819"/>
                <a:chExt cx="570022" cy="657513"/>
              </a:xfrm>
              <a:noFill/>
            </p:grpSpPr>
            <p:sp>
              <p:nvSpPr>
                <p:cNvPr id="183" name="Freeform: Shape 1080">
                  <a:extLst>
                    <a:ext uri="{FF2B5EF4-FFF2-40B4-BE49-F238E27FC236}">
                      <a16:creationId xmlns:a16="http://schemas.microsoft.com/office/drawing/2014/main" id="{132F481D-745F-4A40-A0EE-7EC0C721A5F6}"/>
                    </a:ext>
                  </a:extLst>
                </p:cNvPr>
                <p:cNvSpPr/>
                <p:nvPr/>
              </p:nvSpPr>
              <p:spPr>
                <a:xfrm>
                  <a:off x="6369083" y="1851819"/>
                  <a:ext cx="570022" cy="657513"/>
                </a:xfrm>
                <a:custGeom>
                  <a:avLst/>
                  <a:gdLst>
                    <a:gd name="connsiteX0" fmla="*/ 570022 w 570022"/>
                    <a:gd name="connsiteY0" fmla="*/ 145919 h 657513"/>
                    <a:gd name="connsiteX1" fmla="*/ 570022 w 570022"/>
                    <a:gd name="connsiteY1" fmla="*/ 96878 h 657513"/>
                    <a:gd name="connsiteX2" fmla="*/ 411203 w 570022"/>
                    <a:gd name="connsiteY2" fmla="*/ 50 h 657513"/>
                    <a:gd name="connsiteX3" fmla="*/ 326925 w 570022"/>
                    <a:gd name="connsiteY3" fmla="*/ 50447 h 657513"/>
                    <a:gd name="connsiteX4" fmla="*/ 326925 w 570022"/>
                    <a:gd name="connsiteY4" fmla="*/ 50447 h 657513"/>
                    <a:gd name="connsiteX5" fmla="*/ 242646 w 570022"/>
                    <a:gd name="connsiteY5" fmla="*/ 0 h 657513"/>
                    <a:gd name="connsiteX6" fmla="*/ 83827 w 570022"/>
                    <a:gd name="connsiteY6" fmla="*/ 96827 h 657513"/>
                    <a:gd name="connsiteX7" fmla="*/ 83827 w 570022"/>
                    <a:gd name="connsiteY7" fmla="*/ 201737 h 657513"/>
                    <a:gd name="connsiteX8" fmla="*/ 0 w 570022"/>
                    <a:gd name="connsiteY8" fmla="*/ 249272 h 657513"/>
                    <a:gd name="connsiteX9" fmla="*/ 0 w 570022"/>
                    <a:gd name="connsiteY9" fmla="*/ 328631 h 657513"/>
                    <a:gd name="connsiteX10" fmla="*/ 0 w 570022"/>
                    <a:gd name="connsiteY10" fmla="*/ 408794 h 657513"/>
                    <a:gd name="connsiteX11" fmla="*/ 83827 w 570022"/>
                    <a:gd name="connsiteY11" fmla="*/ 454873 h 657513"/>
                    <a:gd name="connsiteX12" fmla="*/ 83827 w 570022"/>
                    <a:gd name="connsiteY12" fmla="*/ 560284 h 657513"/>
                    <a:gd name="connsiteX13" fmla="*/ 248117 w 570022"/>
                    <a:gd name="connsiteY13" fmla="*/ 657463 h 657513"/>
                    <a:gd name="connsiteX14" fmla="*/ 321704 w 570022"/>
                    <a:gd name="connsiteY14" fmla="*/ 613693 h 657513"/>
                    <a:gd name="connsiteX15" fmla="*/ 397299 w 570022"/>
                    <a:gd name="connsiteY15" fmla="*/ 657513 h 657513"/>
                    <a:gd name="connsiteX16" fmla="*/ 561640 w 570022"/>
                    <a:gd name="connsiteY16" fmla="*/ 560335 h 657513"/>
                    <a:gd name="connsiteX17" fmla="*/ 561640 w 570022"/>
                    <a:gd name="connsiteY17" fmla="*/ 523140 h 65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0022" h="657513">
                      <a:moveTo>
                        <a:pt x="570022" y="145919"/>
                      </a:moveTo>
                      <a:lnTo>
                        <a:pt x="570022" y="96878"/>
                      </a:lnTo>
                      <a:lnTo>
                        <a:pt x="411203" y="50"/>
                      </a:lnTo>
                      <a:lnTo>
                        <a:pt x="326925" y="50447"/>
                      </a:lnTo>
                      <a:lnTo>
                        <a:pt x="326925" y="50447"/>
                      </a:lnTo>
                      <a:lnTo>
                        <a:pt x="242646" y="0"/>
                      </a:lnTo>
                      <a:lnTo>
                        <a:pt x="83827" y="96827"/>
                      </a:lnTo>
                      <a:lnTo>
                        <a:pt x="83827" y="201737"/>
                      </a:lnTo>
                      <a:lnTo>
                        <a:pt x="0" y="249272"/>
                      </a:lnTo>
                      <a:lnTo>
                        <a:pt x="0" y="328631"/>
                      </a:lnTo>
                      <a:lnTo>
                        <a:pt x="0" y="408794"/>
                      </a:lnTo>
                      <a:lnTo>
                        <a:pt x="83827" y="454873"/>
                      </a:lnTo>
                      <a:lnTo>
                        <a:pt x="83827" y="560284"/>
                      </a:lnTo>
                      <a:lnTo>
                        <a:pt x="248117" y="657463"/>
                      </a:lnTo>
                      <a:lnTo>
                        <a:pt x="321704" y="613693"/>
                      </a:lnTo>
                      <a:lnTo>
                        <a:pt x="397299" y="657513"/>
                      </a:lnTo>
                      <a:lnTo>
                        <a:pt x="561640" y="560335"/>
                      </a:lnTo>
                      <a:lnTo>
                        <a:pt x="561640" y="523140"/>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84" name="Freeform: Shape 1081">
                  <a:extLst>
                    <a:ext uri="{FF2B5EF4-FFF2-40B4-BE49-F238E27FC236}">
                      <a16:creationId xmlns:a16="http://schemas.microsoft.com/office/drawing/2014/main" id="{7F396A77-579F-4422-A314-E98C6D5388CC}"/>
                    </a:ext>
                  </a:extLst>
                </p:cNvPr>
                <p:cNvSpPr/>
                <p:nvPr/>
              </p:nvSpPr>
              <p:spPr>
                <a:xfrm>
                  <a:off x="6452910" y="2400107"/>
                  <a:ext cx="125740" cy="5019"/>
                </a:xfrm>
                <a:custGeom>
                  <a:avLst/>
                  <a:gdLst>
                    <a:gd name="connsiteX0" fmla="*/ 125740 w 125740"/>
                    <a:gd name="connsiteY0" fmla="*/ 0 h 5019"/>
                    <a:gd name="connsiteX1" fmla="*/ 0 w 125740"/>
                    <a:gd name="connsiteY1" fmla="*/ 0 h 5019"/>
                  </a:gdLst>
                  <a:ahLst/>
                  <a:cxnLst>
                    <a:cxn ang="0">
                      <a:pos x="connsiteX0" y="connsiteY0"/>
                    </a:cxn>
                    <a:cxn ang="0">
                      <a:pos x="connsiteX1" y="connsiteY1"/>
                    </a:cxn>
                  </a:cxnLst>
                  <a:rect l="l" t="t" r="r" b="b"/>
                  <a:pathLst>
                    <a:path w="125740" h="5019">
                      <a:moveTo>
                        <a:pt x="125740" y="0"/>
                      </a:moveTo>
                      <a:lnTo>
                        <a:pt x="0"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85" name="Freeform: Shape 1082">
                  <a:extLst>
                    <a:ext uri="{FF2B5EF4-FFF2-40B4-BE49-F238E27FC236}">
                      <a16:creationId xmlns:a16="http://schemas.microsoft.com/office/drawing/2014/main" id="{AAFA8517-605C-4072-8A1F-353EBD5484BE}"/>
                    </a:ext>
                  </a:extLst>
                </p:cNvPr>
                <p:cNvSpPr/>
                <p:nvPr/>
              </p:nvSpPr>
              <p:spPr>
                <a:xfrm>
                  <a:off x="6453412" y="1997738"/>
                  <a:ext cx="100391" cy="5019"/>
                </a:xfrm>
                <a:custGeom>
                  <a:avLst/>
                  <a:gdLst>
                    <a:gd name="connsiteX0" fmla="*/ 100391 w 100391"/>
                    <a:gd name="connsiteY0" fmla="*/ 0 h 5019"/>
                    <a:gd name="connsiteX1" fmla="*/ 0 w 100391"/>
                    <a:gd name="connsiteY1" fmla="*/ 0 h 5019"/>
                  </a:gdLst>
                  <a:ahLst/>
                  <a:cxnLst>
                    <a:cxn ang="0">
                      <a:pos x="connsiteX0" y="connsiteY0"/>
                    </a:cxn>
                    <a:cxn ang="0">
                      <a:pos x="connsiteX1" y="connsiteY1"/>
                    </a:cxn>
                  </a:cxnLst>
                  <a:rect l="l" t="t" r="r" b="b"/>
                  <a:pathLst>
                    <a:path w="100391" h="5019">
                      <a:moveTo>
                        <a:pt x="100391" y="0"/>
                      </a:moveTo>
                      <a:lnTo>
                        <a:pt x="0"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86" name="Freeform: Shape 1083">
                  <a:extLst>
                    <a:ext uri="{FF2B5EF4-FFF2-40B4-BE49-F238E27FC236}">
                      <a16:creationId xmlns:a16="http://schemas.microsoft.com/office/drawing/2014/main" id="{D12FF219-5E39-444B-94E5-9C919675432E}"/>
                    </a:ext>
                  </a:extLst>
                </p:cNvPr>
                <p:cNvSpPr/>
                <p:nvPr/>
              </p:nvSpPr>
              <p:spPr>
                <a:xfrm>
                  <a:off x="6503206" y="1997738"/>
                  <a:ext cx="5019" cy="100592"/>
                </a:xfrm>
                <a:custGeom>
                  <a:avLst/>
                  <a:gdLst>
                    <a:gd name="connsiteX0" fmla="*/ 0 w 5019"/>
                    <a:gd name="connsiteY0" fmla="*/ 100592 h 100592"/>
                    <a:gd name="connsiteX1" fmla="*/ 0 w 5019"/>
                    <a:gd name="connsiteY1" fmla="*/ 0 h 100592"/>
                  </a:gdLst>
                  <a:ahLst/>
                  <a:cxnLst>
                    <a:cxn ang="0">
                      <a:pos x="connsiteX0" y="connsiteY0"/>
                    </a:cxn>
                    <a:cxn ang="0">
                      <a:pos x="connsiteX1" y="connsiteY1"/>
                    </a:cxn>
                  </a:cxnLst>
                  <a:rect l="l" t="t" r="r" b="b"/>
                  <a:pathLst>
                    <a:path w="5019" h="100592">
                      <a:moveTo>
                        <a:pt x="0" y="100592"/>
                      </a:moveTo>
                      <a:lnTo>
                        <a:pt x="0"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87" name="Freeform: Shape 1084">
                  <a:extLst>
                    <a:ext uri="{FF2B5EF4-FFF2-40B4-BE49-F238E27FC236}">
                      <a16:creationId xmlns:a16="http://schemas.microsoft.com/office/drawing/2014/main" id="{FA2E29E5-EAB6-4D72-A2E6-4D165B73D01F}"/>
                    </a:ext>
                  </a:extLst>
                </p:cNvPr>
                <p:cNvSpPr/>
                <p:nvPr/>
              </p:nvSpPr>
              <p:spPr>
                <a:xfrm>
                  <a:off x="6696008" y="1897146"/>
                  <a:ext cx="5019" cy="572933"/>
                </a:xfrm>
                <a:custGeom>
                  <a:avLst/>
                  <a:gdLst>
                    <a:gd name="connsiteX0" fmla="*/ 0 w 5019"/>
                    <a:gd name="connsiteY0" fmla="*/ 572934 h 572933"/>
                    <a:gd name="connsiteX1" fmla="*/ 0 w 5019"/>
                    <a:gd name="connsiteY1" fmla="*/ 0 h 572933"/>
                  </a:gdLst>
                  <a:ahLst/>
                  <a:cxnLst>
                    <a:cxn ang="0">
                      <a:pos x="connsiteX0" y="connsiteY0"/>
                    </a:cxn>
                    <a:cxn ang="0">
                      <a:pos x="connsiteX1" y="connsiteY1"/>
                    </a:cxn>
                  </a:cxnLst>
                  <a:rect l="l" t="t" r="r" b="b"/>
                  <a:pathLst>
                    <a:path w="5019" h="572933">
                      <a:moveTo>
                        <a:pt x="0" y="572934"/>
                      </a:moveTo>
                      <a:lnTo>
                        <a:pt x="0"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88" name="Freeform: Shape 1085">
                  <a:extLst>
                    <a:ext uri="{FF2B5EF4-FFF2-40B4-BE49-F238E27FC236}">
                      <a16:creationId xmlns:a16="http://schemas.microsoft.com/office/drawing/2014/main" id="{B04DB867-FDF2-40D0-AFB4-C8E3515E55E1}"/>
                    </a:ext>
                  </a:extLst>
                </p:cNvPr>
                <p:cNvSpPr/>
                <p:nvPr/>
              </p:nvSpPr>
              <p:spPr>
                <a:xfrm>
                  <a:off x="6587033" y="2102697"/>
                  <a:ext cx="104607" cy="129555"/>
                </a:xfrm>
                <a:custGeom>
                  <a:avLst/>
                  <a:gdLst>
                    <a:gd name="connsiteX0" fmla="*/ 0 w 104607"/>
                    <a:gd name="connsiteY0" fmla="*/ 129555 h 129555"/>
                    <a:gd name="connsiteX1" fmla="*/ 0 w 104607"/>
                    <a:gd name="connsiteY1" fmla="*/ 4016 h 129555"/>
                    <a:gd name="connsiteX2" fmla="*/ 104608 w 104607"/>
                    <a:gd name="connsiteY2" fmla="*/ 0 h 129555"/>
                  </a:gdLst>
                  <a:ahLst/>
                  <a:cxnLst>
                    <a:cxn ang="0">
                      <a:pos x="connsiteX0" y="connsiteY0"/>
                    </a:cxn>
                    <a:cxn ang="0">
                      <a:pos x="connsiteX1" y="connsiteY1"/>
                    </a:cxn>
                    <a:cxn ang="0">
                      <a:pos x="connsiteX2" y="connsiteY2"/>
                    </a:cxn>
                  </a:cxnLst>
                  <a:rect l="l" t="t" r="r" b="b"/>
                  <a:pathLst>
                    <a:path w="104607" h="129555">
                      <a:moveTo>
                        <a:pt x="0" y="129555"/>
                      </a:moveTo>
                      <a:lnTo>
                        <a:pt x="0" y="4016"/>
                      </a:lnTo>
                      <a:lnTo>
                        <a:pt x="104608" y="0"/>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89" name="Freeform: Shape 1086">
                  <a:extLst>
                    <a:ext uri="{FF2B5EF4-FFF2-40B4-BE49-F238E27FC236}">
                      <a16:creationId xmlns:a16="http://schemas.microsoft.com/office/drawing/2014/main" id="{1CD178AE-B9D6-4FC0-866A-764550148038}"/>
                    </a:ext>
                  </a:extLst>
                </p:cNvPr>
                <p:cNvSpPr/>
                <p:nvPr/>
              </p:nvSpPr>
              <p:spPr>
                <a:xfrm>
                  <a:off x="6693097" y="2242492"/>
                  <a:ext cx="98634" cy="92209"/>
                </a:xfrm>
                <a:custGeom>
                  <a:avLst/>
                  <a:gdLst>
                    <a:gd name="connsiteX0" fmla="*/ 98635 w 98634"/>
                    <a:gd name="connsiteY0" fmla="*/ 0 h 92209"/>
                    <a:gd name="connsiteX1" fmla="*/ 39956 w 98634"/>
                    <a:gd name="connsiteY1" fmla="*/ 0 h 92209"/>
                    <a:gd name="connsiteX2" fmla="*/ 39956 w 98634"/>
                    <a:gd name="connsiteY2" fmla="*/ 92210 h 92209"/>
                    <a:gd name="connsiteX3" fmla="*/ 0 w 98634"/>
                    <a:gd name="connsiteY3" fmla="*/ 92210 h 92209"/>
                  </a:gdLst>
                  <a:ahLst/>
                  <a:cxnLst>
                    <a:cxn ang="0">
                      <a:pos x="connsiteX0" y="connsiteY0"/>
                    </a:cxn>
                    <a:cxn ang="0">
                      <a:pos x="connsiteX1" y="connsiteY1"/>
                    </a:cxn>
                    <a:cxn ang="0">
                      <a:pos x="connsiteX2" y="connsiteY2"/>
                    </a:cxn>
                    <a:cxn ang="0">
                      <a:pos x="connsiteX3" y="connsiteY3"/>
                    </a:cxn>
                  </a:cxnLst>
                  <a:rect l="l" t="t" r="r" b="b"/>
                  <a:pathLst>
                    <a:path w="98634" h="92209">
                      <a:moveTo>
                        <a:pt x="98635" y="0"/>
                      </a:moveTo>
                      <a:lnTo>
                        <a:pt x="39956" y="0"/>
                      </a:lnTo>
                      <a:lnTo>
                        <a:pt x="39956" y="92210"/>
                      </a:lnTo>
                      <a:lnTo>
                        <a:pt x="0" y="92210"/>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90" name="Freeform: Shape 1087">
                  <a:extLst>
                    <a:ext uri="{FF2B5EF4-FFF2-40B4-BE49-F238E27FC236}">
                      <a16:creationId xmlns:a16="http://schemas.microsoft.com/office/drawing/2014/main" id="{75A7DD2B-7B5E-435A-A67F-C6E8243E1199}"/>
                    </a:ext>
                  </a:extLst>
                </p:cNvPr>
                <p:cNvSpPr/>
                <p:nvPr/>
              </p:nvSpPr>
              <p:spPr>
                <a:xfrm>
                  <a:off x="6747258" y="2374959"/>
                  <a:ext cx="50296" cy="122929"/>
                </a:xfrm>
                <a:custGeom>
                  <a:avLst/>
                  <a:gdLst>
                    <a:gd name="connsiteX0" fmla="*/ 50296 w 50296"/>
                    <a:gd name="connsiteY0" fmla="*/ 0 h 122929"/>
                    <a:gd name="connsiteX1" fmla="*/ 0 w 50296"/>
                    <a:gd name="connsiteY1" fmla="*/ 0 h 122929"/>
                    <a:gd name="connsiteX2" fmla="*/ 0 w 50296"/>
                    <a:gd name="connsiteY2" fmla="*/ 122929 h 122929"/>
                  </a:gdLst>
                  <a:ahLst/>
                  <a:cxnLst>
                    <a:cxn ang="0">
                      <a:pos x="connsiteX0" y="connsiteY0"/>
                    </a:cxn>
                    <a:cxn ang="0">
                      <a:pos x="connsiteX1" y="connsiteY1"/>
                    </a:cxn>
                    <a:cxn ang="0">
                      <a:pos x="connsiteX2" y="connsiteY2"/>
                    </a:cxn>
                  </a:cxnLst>
                  <a:rect l="l" t="t" r="r" b="b"/>
                  <a:pathLst>
                    <a:path w="50296" h="122929">
                      <a:moveTo>
                        <a:pt x="50296" y="0"/>
                      </a:moveTo>
                      <a:lnTo>
                        <a:pt x="0" y="0"/>
                      </a:lnTo>
                      <a:lnTo>
                        <a:pt x="0" y="122929"/>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91" name="Freeform: Shape 1088">
                  <a:extLst>
                    <a:ext uri="{FF2B5EF4-FFF2-40B4-BE49-F238E27FC236}">
                      <a16:creationId xmlns:a16="http://schemas.microsoft.com/office/drawing/2014/main" id="{0D48F69C-F800-4ECD-AFAD-5D63C8F7E94A}"/>
                    </a:ext>
                  </a:extLst>
                </p:cNvPr>
                <p:cNvSpPr/>
                <p:nvPr/>
              </p:nvSpPr>
              <p:spPr>
                <a:xfrm>
                  <a:off x="6553452" y="1968374"/>
                  <a:ext cx="58728" cy="58728"/>
                </a:xfrm>
                <a:custGeom>
                  <a:avLst/>
                  <a:gdLst>
                    <a:gd name="connsiteX0" fmla="*/ 58729 w 58728"/>
                    <a:gd name="connsiteY0" fmla="*/ 29364 h 58728"/>
                    <a:gd name="connsiteX1" fmla="*/ 29364 w 58728"/>
                    <a:gd name="connsiteY1" fmla="*/ 58729 h 58728"/>
                    <a:gd name="connsiteX2" fmla="*/ 0 w 58728"/>
                    <a:gd name="connsiteY2" fmla="*/ 29364 h 58728"/>
                    <a:gd name="connsiteX3" fmla="*/ 29364 w 58728"/>
                    <a:gd name="connsiteY3" fmla="*/ 0 h 58728"/>
                    <a:gd name="connsiteX4" fmla="*/ 58729 w 58728"/>
                    <a:gd name="connsiteY4" fmla="*/ 29364 h 5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8" h="58728">
                      <a:moveTo>
                        <a:pt x="58729" y="29364"/>
                      </a:moveTo>
                      <a:cubicBezTo>
                        <a:pt x="58729" y="45582"/>
                        <a:pt x="45582" y="58729"/>
                        <a:pt x="29364" y="58729"/>
                      </a:cubicBezTo>
                      <a:cubicBezTo>
                        <a:pt x="13147" y="58729"/>
                        <a:pt x="0" y="45582"/>
                        <a:pt x="0" y="29364"/>
                      </a:cubicBezTo>
                      <a:cubicBezTo>
                        <a:pt x="0" y="13147"/>
                        <a:pt x="13147" y="0"/>
                        <a:pt x="29364" y="0"/>
                      </a:cubicBezTo>
                      <a:cubicBezTo>
                        <a:pt x="45582" y="0"/>
                        <a:pt x="58729" y="13147"/>
                        <a:pt x="58729" y="29364"/>
                      </a:cubicBezTo>
                      <a:close/>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92" name="Freeform: Shape 1089">
                  <a:extLst>
                    <a:ext uri="{FF2B5EF4-FFF2-40B4-BE49-F238E27FC236}">
                      <a16:creationId xmlns:a16="http://schemas.microsoft.com/office/drawing/2014/main" id="{57A27AEF-13AB-4601-9909-AC67B3A153B7}"/>
                    </a:ext>
                  </a:extLst>
                </p:cNvPr>
                <p:cNvSpPr/>
                <p:nvPr/>
              </p:nvSpPr>
              <p:spPr>
                <a:xfrm>
                  <a:off x="6469625" y="2098280"/>
                  <a:ext cx="58728" cy="58728"/>
                </a:xfrm>
                <a:custGeom>
                  <a:avLst/>
                  <a:gdLst>
                    <a:gd name="connsiteX0" fmla="*/ 58729 w 58728"/>
                    <a:gd name="connsiteY0" fmla="*/ 29364 h 58728"/>
                    <a:gd name="connsiteX1" fmla="*/ 29364 w 58728"/>
                    <a:gd name="connsiteY1" fmla="*/ 58729 h 58728"/>
                    <a:gd name="connsiteX2" fmla="*/ 0 w 58728"/>
                    <a:gd name="connsiteY2" fmla="*/ 29364 h 58728"/>
                    <a:gd name="connsiteX3" fmla="*/ 29364 w 58728"/>
                    <a:gd name="connsiteY3" fmla="*/ 0 h 58728"/>
                    <a:gd name="connsiteX4" fmla="*/ 58729 w 58728"/>
                    <a:gd name="connsiteY4" fmla="*/ 29364 h 5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8" h="58728">
                      <a:moveTo>
                        <a:pt x="58729" y="29364"/>
                      </a:moveTo>
                      <a:cubicBezTo>
                        <a:pt x="58729" y="45582"/>
                        <a:pt x="45582" y="58729"/>
                        <a:pt x="29364" y="58729"/>
                      </a:cubicBezTo>
                      <a:cubicBezTo>
                        <a:pt x="13147" y="58729"/>
                        <a:pt x="0" y="45582"/>
                        <a:pt x="0" y="29364"/>
                      </a:cubicBezTo>
                      <a:cubicBezTo>
                        <a:pt x="0" y="13147"/>
                        <a:pt x="13147" y="0"/>
                        <a:pt x="29364" y="0"/>
                      </a:cubicBezTo>
                      <a:cubicBezTo>
                        <a:pt x="45582" y="0"/>
                        <a:pt x="58729" y="13147"/>
                        <a:pt x="58729" y="29364"/>
                      </a:cubicBezTo>
                      <a:close/>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93" name="Freeform: Shape 1090">
                  <a:extLst>
                    <a:ext uri="{FF2B5EF4-FFF2-40B4-BE49-F238E27FC236}">
                      <a16:creationId xmlns:a16="http://schemas.microsoft.com/office/drawing/2014/main" id="{00DD1506-0E20-4CBC-8590-6F16902260DF}"/>
                    </a:ext>
                  </a:extLst>
                </p:cNvPr>
                <p:cNvSpPr/>
                <p:nvPr/>
              </p:nvSpPr>
              <p:spPr>
                <a:xfrm>
                  <a:off x="6561835" y="2232453"/>
                  <a:ext cx="58728" cy="58728"/>
                </a:xfrm>
                <a:custGeom>
                  <a:avLst/>
                  <a:gdLst>
                    <a:gd name="connsiteX0" fmla="*/ 58729 w 58728"/>
                    <a:gd name="connsiteY0" fmla="*/ 29364 h 58728"/>
                    <a:gd name="connsiteX1" fmla="*/ 29365 w 58728"/>
                    <a:gd name="connsiteY1" fmla="*/ 58729 h 58728"/>
                    <a:gd name="connsiteX2" fmla="*/ 0 w 58728"/>
                    <a:gd name="connsiteY2" fmla="*/ 29364 h 58728"/>
                    <a:gd name="connsiteX3" fmla="*/ 29365 w 58728"/>
                    <a:gd name="connsiteY3" fmla="*/ 0 h 58728"/>
                    <a:gd name="connsiteX4" fmla="*/ 58729 w 58728"/>
                    <a:gd name="connsiteY4" fmla="*/ 29364 h 5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8" h="58728">
                      <a:moveTo>
                        <a:pt x="58729" y="29364"/>
                      </a:moveTo>
                      <a:cubicBezTo>
                        <a:pt x="58729" y="45582"/>
                        <a:pt x="45582" y="58729"/>
                        <a:pt x="29365" y="58729"/>
                      </a:cubicBezTo>
                      <a:cubicBezTo>
                        <a:pt x="13147" y="58729"/>
                        <a:pt x="0" y="45582"/>
                        <a:pt x="0" y="29364"/>
                      </a:cubicBezTo>
                      <a:cubicBezTo>
                        <a:pt x="0" y="13147"/>
                        <a:pt x="13147" y="0"/>
                        <a:pt x="29365" y="0"/>
                      </a:cubicBezTo>
                      <a:cubicBezTo>
                        <a:pt x="45582" y="0"/>
                        <a:pt x="58729" y="13147"/>
                        <a:pt x="58729" y="29364"/>
                      </a:cubicBezTo>
                      <a:close/>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94" name="Freeform: Shape 1091">
                  <a:extLst>
                    <a:ext uri="{FF2B5EF4-FFF2-40B4-BE49-F238E27FC236}">
                      <a16:creationId xmlns:a16="http://schemas.microsoft.com/office/drawing/2014/main" id="{8F18E542-3898-4217-9E45-0A8165C25252}"/>
                    </a:ext>
                  </a:extLst>
                </p:cNvPr>
                <p:cNvSpPr/>
                <p:nvPr/>
              </p:nvSpPr>
              <p:spPr>
                <a:xfrm>
                  <a:off x="6578600" y="2366576"/>
                  <a:ext cx="58728" cy="58728"/>
                </a:xfrm>
                <a:custGeom>
                  <a:avLst/>
                  <a:gdLst>
                    <a:gd name="connsiteX0" fmla="*/ 58729 w 58728"/>
                    <a:gd name="connsiteY0" fmla="*/ 29364 h 58728"/>
                    <a:gd name="connsiteX1" fmla="*/ 29364 w 58728"/>
                    <a:gd name="connsiteY1" fmla="*/ 58729 h 58728"/>
                    <a:gd name="connsiteX2" fmla="*/ 0 w 58728"/>
                    <a:gd name="connsiteY2" fmla="*/ 29364 h 58728"/>
                    <a:gd name="connsiteX3" fmla="*/ 29364 w 58728"/>
                    <a:gd name="connsiteY3" fmla="*/ 0 h 58728"/>
                    <a:gd name="connsiteX4" fmla="*/ 58729 w 58728"/>
                    <a:gd name="connsiteY4" fmla="*/ 29364 h 5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8" h="58728">
                      <a:moveTo>
                        <a:pt x="58729" y="29364"/>
                      </a:moveTo>
                      <a:cubicBezTo>
                        <a:pt x="58729" y="45582"/>
                        <a:pt x="45582" y="58729"/>
                        <a:pt x="29364" y="58729"/>
                      </a:cubicBezTo>
                      <a:cubicBezTo>
                        <a:pt x="13147" y="58729"/>
                        <a:pt x="0" y="45582"/>
                        <a:pt x="0" y="29364"/>
                      </a:cubicBezTo>
                      <a:cubicBezTo>
                        <a:pt x="0" y="13147"/>
                        <a:pt x="13147" y="0"/>
                        <a:pt x="29364" y="0"/>
                      </a:cubicBezTo>
                      <a:cubicBezTo>
                        <a:pt x="45582" y="0"/>
                        <a:pt x="58729" y="13147"/>
                        <a:pt x="58729" y="29364"/>
                      </a:cubicBezTo>
                      <a:close/>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95" name="Freeform: Shape 1092">
                  <a:extLst>
                    <a:ext uri="{FF2B5EF4-FFF2-40B4-BE49-F238E27FC236}">
                      <a16:creationId xmlns:a16="http://schemas.microsoft.com/office/drawing/2014/main" id="{50CBF0D2-9881-4F75-81F0-30B8575F3A88}"/>
                    </a:ext>
                  </a:extLst>
                </p:cNvPr>
                <p:cNvSpPr/>
                <p:nvPr/>
              </p:nvSpPr>
              <p:spPr>
                <a:xfrm>
                  <a:off x="6791681" y="2213128"/>
                  <a:ext cx="58728" cy="58728"/>
                </a:xfrm>
                <a:custGeom>
                  <a:avLst/>
                  <a:gdLst>
                    <a:gd name="connsiteX0" fmla="*/ 58729 w 58728"/>
                    <a:gd name="connsiteY0" fmla="*/ 29364 h 58728"/>
                    <a:gd name="connsiteX1" fmla="*/ 29365 w 58728"/>
                    <a:gd name="connsiteY1" fmla="*/ 58729 h 58728"/>
                    <a:gd name="connsiteX2" fmla="*/ 0 w 58728"/>
                    <a:gd name="connsiteY2" fmla="*/ 29364 h 58728"/>
                    <a:gd name="connsiteX3" fmla="*/ 29365 w 58728"/>
                    <a:gd name="connsiteY3" fmla="*/ 0 h 58728"/>
                    <a:gd name="connsiteX4" fmla="*/ 58729 w 58728"/>
                    <a:gd name="connsiteY4" fmla="*/ 29364 h 5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8" h="58728">
                      <a:moveTo>
                        <a:pt x="58729" y="29364"/>
                      </a:moveTo>
                      <a:cubicBezTo>
                        <a:pt x="58729" y="45582"/>
                        <a:pt x="45582" y="58729"/>
                        <a:pt x="29365" y="58729"/>
                      </a:cubicBezTo>
                      <a:cubicBezTo>
                        <a:pt x="13147" y="58729"/>
                        <a:pt x="0" y="45582"/>
                        <a:pt x="0" y="29364"/>
                      </a:cubicBezTo>
                      <a:cubicBezTo>
                        <a:pt x="0" y="13147"/>
                        <a:pt x="13147" y="0"/>
                        <a:pt x="29365" y="0"/>
                      </a:cubicBezTo>
                      <a:cubicBezTo>
                        <a:pt x="45582" y="0"/>
                        <a:pt x="58729" y="13147"/>
                        <a:pt x="58729" y="29364"/>
                      </a:cubicBezTo>
                      <a:close/>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96" name="Freeform: Shape 1093">
                  <a:extLst>
                    <a:ext uri="{FF2B5EF4-FFF2-40B4-BE49-F238E27FC236}">
                      <a16:creationId xmlns:a16="http://schemas.microsoft.com/office/drawing/2014/main" id="{B7C24CA5-CBD2-4D6C-92E3-742CC689983D}"/>
                    </a:ext>
                  </a:extLst>
                </p:cNvPr>
                <p:cNvSpPr/>
                <p:nvPr/>
              </p:nvSpPr>
              <p:spPr>
                <a:xfrm>
                  <a:off x="6797554" y="2341428"/>
                  <a:ext cx="58728" cy="58728"/>
                </a:xfrm>
                <a:custGeom>
                  <a:avLst/>
                  <a:gdLst>
                    <a:gd name="connsiteX0" fmla="*/ 58729 w 58728"/>
                    <a:gd name="connsiteY0" fmla="*/ 29365 h 58728"/>
                    <a:gd name="connsiteX1" fmla="*/ 29365 w 58728"/>
                    <a:gd name="connsiteY1" fmla="*/ 58729 h 58728"/>
                    <a:gd name="connsiteX2" fmla="*/ 0 w 58728"/>
                    <a:gd name="connsiteY2" fmla="*/ 29365 h 58728"/>
                    <a:gd name="connsiteX3" fmla="*/ 29365 w 58728"/>
                    <a:gd name="connsiteY3" fmla="*/ 0 h 58728"/>
                    <a:gd name="connsiteX4" fmla="*/ 58729 w 58728"/>
                    <a:gd name="connsiteY4" fmla="*/ 29365 h 5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8" h="58728">
                      <a:moveTo>
                        <a:pt x="58729" y="29365"/>
                      </a:moveTo>
                      <a:cubicBezTo>
                        <a:pt x="58729" y="45582"/>
                        <a:pt x="45582" y="58729"/>
                        <a:pt x="29365" y="58729"/>
                      </a:cubicBezTo>
                      <a:cubicBezTo>
                        <a:pt x="13147" y="58729"/>
                        <a:pt x="0" y="45582"/>
                        <a:pt x="0" y="29365"/>
                      </a:cubicBezTo>
                      <a:cubicBezTo>
                        <a:pt x="0" y="13147"/>
                        <a:pt x="13147" y="0"/>
                        <a:pt x="29365" y="0"/>
                      </a:cubicBezTo>
                      <a:cubicBezTo>
                        <a:pt x="45582" y="0"/>
                        <a:pt x="58729" y="13147"/>
                        <a:pt x="58729" y="29365"/>
                      </a:cubicBezTo>
                      <a:close/>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sp>
            <p:nvSpPr>
              <p:cNvPr id="181" name="Freeform: Shape 1078">
                <a:extLst>
                  <a:ext uri="{FF2B5EF4-FFF2-40B4-BE49-F238E27FC236}">
                    <a16:creationId xmlns:a16="http://schemas.microsoft.com/office/drawing/2014/main" id="{30DFF083-DD24-4FA2-8789-4A995070C925}"/>
                  </a:ext>
                </a:extLst>
              </p:cNvPr>
              <p:cNvSpPr/>
              <p:nvPr/>
            </p:nvSpPr>
            <p:spPr>
              <a:xfrm>
                <a:off x="6696008" y="2039652"/>
                <a:ext cx="75444" cy="58678"/>
              </a:xfrm>
              <a:custGeom>
                <a:avLst/>
                <a:gdLst>
                  <a:gd name="connsiteX0" fmla="*/ 75444 w 75444"/>
                  <a:gd name="connsiteY0" fmla="*/ 58679 h 58678"/>
                  <a:gd name="connsiteX1" fmla="*/ 75444 w 75444"/>
                  <a:gd name="connsiteY1" fmla="*/ 0 h 58678"/>
                  <a:gd name="connsiteX2" fmla="*/ 0 w 75444"/>
                  <a:gd name="connsiteY2" fmla="*/ 0 h 58678"/>
                </a:gdLst>
                <a:ahLst/>
                <a:cxnLst>
                  <a:cxn ang="0">
                    <a:pos x="connsiteX0" y="connsiteY0"/>
                  </a:cxn>
                  <a:cxn ang="0">
                    <a:pos x="connsiteX1" y="connsiteY1"/>
                  </a:cxn>
                  <a:cxn ang="0">
                    <a:pos x="connsiteX2" y="connsiteY2"/>
                  </a:cxn>
                </a:cxnLst>
                <a:rect l="l" t="t" r="r" b="b"/>
                <a:pathLst>
                  <a:path w="75444" h="58678">
                    <a:moveTo>
                      <a:pt x="75444" y="58679"/>
                    </a:moveTo>
                    <a:lnTo>
                      <a:pt x="75444" y="0"/>
                    </a:lnTo>
                    <a:lnTo>
                      <a:pt x="0" y="0"/>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182" name="Freeform: Shape 1079">
                <a:extLst>
                  <a:ext uri="{FF2B5EF4-FFF2-40B4-BE49-F238E27FC236}">
                    <a16:creationId xmlns:a16="http://schemas.microsoft.com/office/drawing/2014/main" id="{CB988334-9073-49D9-91FF-B940592FEF99}"/>
                  </a:ext>
                </a:extLst>
              </p:cNvPr>
              <p:cNvSpPr/>
              <p:nvPr/>
            </p:nvSpPr>
            <p:spPr>
              <a:xfrm>
                <a:off x="6737871" y="2098280"/>
                <a:ext cx="58728" cy="58728"/>
              </a:xfrm>
              <a:custGeom>
                <a:avLst/>
                <a:gdLst>
                  <a:gd name="connsiteX0" fmla="*/ 58729 w 58728"/>
                  <a:gd name="connsiteY0" fmla="*/ 29364 h 58728"/>
                  <a:gd name="connsiteX1" fmla="*/ 29365 w 58728"/>
                  <a:gd name="connsiteY1" fmla="*/ 58729 h 58728"/>
                  <a:gd name="connsiteX2" fmla="*/ 0 w 58728"/>
                  <a:gd name="connsiteY2" fmla="*/ 29364 h 58728"/>
                  <a:gd name="connsiteX3" fmla="*/ 29365 w 58728"/>
                  <a:gd name="connsiteY3" fmla="*/ 0 h 58728"/>
                  <a:gd name="connsiteX4" fmla="*/ 58729 w 58728"/>
                  <a:gd name="connsiteY4" fmla="*/ 29364 h 5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8" h="58728">
                    <a:moveTo>
                      <a:pt x="58729" y="29364"/>
                    </a:moveTo>
                    <a:cubicBezTo>
                      <a:pt x="58729" y="45582"/>
                      <a:pt x="45582" y="58729"/>
                      <a:pt x="29365" y="58729"/>
                    </a:cubicBezTo>
                    <a:cubicBezTo>
                      <a:pt x="13147" y="58729"/>
                      <a:pt x="0" y="45582"/>
                      <a:pt x="0" y="29364"/>
                    </a:cubicBezTo>
                    <a:cubicBezTo>
                      <a:pt x="0" y="13147"/>
                      <a:pt x="13147" y="0"/>
                      <a:pt x="29365" y="0"/>
                    </a:cubicBezTo>
                    <a:cubicBezTo>
                      <a:pt x="45582" y="0"/>
                      <a:pt x="58729" y="13147"/>
                      <a:pt x="58729" y="29364"/>
                    </a:cubicBezTo>
                    <a:close/>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
                    <a:srgbClr val="000000"/>
                  </a:buClr>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grpSp>
      <p:grpSp>
        <p:nvGrpSpPr>
          <p:cNvPr id="237" name="Group 236">
            <a:extLst>
              <a:ext uri="{FF2B5EF4-FFF2-40B4-BE49-F238E27FC236}">
                <a16:creationId xmlns:a16="http://schemas.microsoft.com/office/drawing/2014/main" id="{4777DC25-929E-458F-897E-36DA4B3CFA01}"/>
              </a:ext>
            </a:extLst>
          </p:cNvPr>
          <p:cNvGrpSpPr>
            <a:grpSpLocks noChangeAspect="1"/>
          </p:cNvGrpSpPr>
          <p:nvPr/>
        </p:nvGrpSpPr>
        <p:grpSpPr>
          <a:xfrm>
            <a:off x="5731680" y="2438951"/>
            <a:ext cx="717016" cy="556150"/>
            <a:chOff x="5610344" y="1866947"/>
            <a:chExt cx="735662" cy="570617"/>
          </a:xfrm>
        </p:grpSpPr>
        <p:grpSp>
          <p:nvGrpSpPr>
            <p:cNvPr id="238" name="Graphic 18">
              <a:extLst>
                <a:ext uri="{FF2B5EF4-FFF2-40B4-BE49-F238E27FC236}">
                  <a16:creationId xmlns:a16="http://schemas.microsoft.com/office/drawing/2014/main" id="{BA85961F-01AD-4B94-9A04-6E8B4BE5EE73}"/>
                </a:ext>
              </a:extLst>
            </p:cNvPr>
            <p:cNvGrpSpPr/>
            <p:nvPr/>
          </p:nvGrpSpPr>
          <p:grpSpPr>
            <a:xfrm>
              <a:off x="5672963" y="1866947"/>
              <a:ext cx="496385" cy="570617"/>
              <a:chOff x="6215194" y="1890080"/>
              <a:chExt cx="496385" cy="570615"/>
            </a:xfrm>
            <a:noFill/>
          </p:grpSpPr>
          <p:sp>
            <p:nvSpPr>
              <p:cNvPr id="254" name="Freeform: Shape 24">
                <a:extLst>
                  <a:ext uri="{FF2B5EF4-FFF2-40B4-BE49-F238E27FC236}">
                    <a16:creationId xmlns:a16="http://schemas.microsoft.com/office/drawing/2014/main" id="{2183BCCE-5C85-41FA-929E-942AA54A04CB}"/>
                  </a:ext>
                </a:extLst>
              </p:cNvPr>
              <p:cNvSpPr/>
              <p:nvPr/>
            </p:nvSpPr>
            <p:spPr>
              <a:xfrm>
                <a:off x="6640252"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55" name="Freeform: Shape 26">
                <a:extLst>
                  <a:ext uri="{FF2B5EF4-FFF2-40B4-BE49-F238E27FC236}">
                    <a16:creationId xmlns:a16="http://schemas.microsoft.com/office/drawing/2014/main" id="{1100C630-D1A1-4992-B1EB-3795B91B852A}"/>
                  </a:ext>
                </a:extLst>
              </p:cNvPr>
              <p:cNvSpPr/>
              <p:nvPr/>
            </p:nvSpPr>
            <p:spPr>
              <a:xfrm>
                <a:off x="6577634" y="2381489"/>
                <a:ext cx="63033" cy="37322"/>
              </a:xfrm>
              <a:custGeom>
                <a:avLst/>
                <a:gdLst>
                  <a:gd name="connsiteX0" fmla="*/ 63033 w 63033"/>
                  <a:gd name="connsiteY0" fmla="*/ 37322 h 37322"/>
                  <a:gd name="connsiteX1" fmla="*/ 0 w 63033"/>
                  <a:gd name="connsiteY1" fmla="*/ 0 h 37322"/>
                </a:gdLst>
                <a:ahLst/>
                <a:cxnLst>
                  <a:cxn ang="0">
                    <a:pos x="connsiteX0" y="connsiteY0"/>
                  </a:cxn>
                  <a:cxn ang="0">
                    <a:pos x="connsiteX1" y="connsiteY1"/>
                  </a:cxn>
                </a:cxnLst>
                <a:rect l="l" t="t" r="r" b="b"/>
                <a:pathLst>
                  <a:path w="63033" h="37322">
                    <a:moveTo>
                      <a:pt x="63033" y="37322"/>
                    </a:moveTo>
                    <a:lnTo>
                      <a:pt x="0"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56" name="Freeform: Shape 27">
                <a:extLst>
                  <a:ext uri="{FF2B5EF4-FFF2-40B4-BE49-F238E27FC236}">
                    <a16:creationId xmlns:a16="http://schemas.microsoft.com/office/drawing/2014/main" id="{5D45A660-003A-4C70-9130-28D63A1C6697}"/>
                  </a:ext>
                </a:extLst>
              </p:cNvPr>
              <p:cNvSpPr/>
              <p:nvPr/>
            </p:nvSpPr>
            <p:spPr>
              <a:xfrm>
                <a:off x="6497599" y="2360340"/>
                <a:ext cx="213980" cy="100355"/>
              </a:xfrm>
              <a:custGeom>
                <a:avLst/>
                <a:gdLst>
                  <a:gd name="connsiteX0" fmla="*/ 213981 w 213980"/>
                  <a:gd name="connsiteY0" fmla="*/ 0 h 100355"/>
                  <a:gd name="connsiteX1" fmla="*/ 213981 w 213980"/>
                  <a:gd name="connsiteY1" fmla="*/ 17002 h 100355"/>
                  <a:gd name="connsiteX2" fmla="*/ 71327 w 213980"/>
                  <a:gd name="connsiteY2" fmla="*/ 100355 h 100355"/>
                  <a:gd name="connsiteX3" fmla="*/ 0 w 213980"/>
                  <a:gd name="connsiteY3" fmla="*/ 62204 h 100355"/>
                </a:gdLst>
                <a:ahLst/>
                <a:cxnLst>
                  <a:cxn ang="0">
                    <a:pos x="connsiteX0" y="connsiteY0"/>
                  </a:cxn>
                  <a:cxn ang="0">
                    <a:pos x="connsiteX1" y="connsiteY1"/>
                  </a:cxn>
                  <a:cxn ang="0">
                    <a:pos x="connsiteX2" y="connsiteY2"/>
                  </a:cxn>
                  <a:cxn ang="0">
                    <a:pos x="connsiteX3" y="connsiteY3"/>
                  </a:cxn>
                </a:cxnLst>
                <a:rect l="l" t="t" r="r" b="b"/>
                <a:pathLst>
                  <a:path w="213980" h="100355">
                    <a:moveTo>
                      <a:pt x="213981" y="0"/>
                    </a:moveTo>
                    <a:lnTo>
                      <a:pt x="213981" y="17002"/>
                    </a:lnTo>
                    <a:lnTo>
                      <a:pt x="71327" y="100355"/>
                    </a:lnTo>
                    <a:lnTo>
                      <a:pt x="0" y="62204"/>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57" name="Freeform: Shape 28">
                <a:extLst>
                  <a:ext uri="{FF2B5EF4-FFF2-40B4-BE49-F238E27FC236}">
                    <a16:creationId xmlns:a16="http://schemas.microsoft.com/office/drawing/2014/main" id="{721E8EDB-4151-462E-A7BE-28765F9F1874}"/>
                  </a:ext>
                </a:extLst>
              </p:cNvPr>
              <p:cNvSpPr/>
              <p:nvPr/>
            </p:nvSpPr>
            <p:spPr>
              <a:xfrm>
                <a:off x="6497599" y="1890080"/>
                <a:ext cx="213980" cy="129383"/>
              </a:xfrm>
              <a:custGeom>
                <a:avLst/>
                <a:gdLst>
                  <a:gd name="connsiteX0" fmla="*/ 0 w 213980"/>
                  <a:gd name="connsiteY0" fmla="*/ 47275 h 129383"/>
                  <a:gd name="connsiteX1" fmla="*/ 71327 w 213980"/>
                  <a:gd name="connsiteY1" fmla="*/ 0 h 129383"/>
                  <a:gd name="connsiteX2" fmla="*/ 213981 w 213980"/>
                  <a:gd name="connsiteY2" fmla="*/ 82938 h 129383"/>
                  <a:gd name="connsiteX3" fmla="*/ 213981 w 213980"/>
                  <a:gd name="connsiteY3" fmla="*/ 129384 h 129383"/>
                </a:gdLst>
                <a:ahLst/>
                <a:cxnLst>
                  <a:cxn ang="0">
                    <a:pos x="connsiteX0" y="connsiteY0"/>
                  </a:cxn>
                  <a:cxn ang="0">
                    <a:pos x="connsiteX1" y="connsiteY1"/>
                  </a:cxn>
                  <a:cxn ang="0">
                    <a:pos x="connsiteX2" y="connsiteY2"/>
                  </a:cxn>
                  <a:cxn ang="0">
                    <a:pos x="connsiteX3" y="connsiteY3"/>
                  </a:cxn>
                </a:cxnLst>
                <a:rect l="l" t="t" r="r" b="b"/>
                <a:pathLst>
                  <a:path w="213980" h="129383">
                    <a:moveTo>
                      <a:pt x="0" y="47275"/>
                    </a:moveTo>
                    <a:lnTo>
                      <a:pt x="71327" y="0"/>
                    </a:lnTo>
                    <a:lnTo>
                      <a:pt x="213981" y="82938"/>
                    </a:lnTo>
                    <a:lnTo>
                      <a:pt x="213981" y="129384"/>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58" name="Freeform: Shape 29">
                <a:extLst>
                  <a:ext uri="{FF2B5EF4-FFF2-40B4-BE49-F238E27FC236}">
                    <a16:creationId xmlns:a16="http://schemas.microsoft.com/office/drawing/2014/main" id="{6A7B0BC7-0D51-4DCF-B8A0-43EAD14FEFE4}"/>
                  </a:ext>
                </a:extLst>
              </p:cNvPr>
              <p:cNvSpPr/>
              <p:nvPr/>
            </p:nvSpPr>
            <p:spPr>
              <a:xfrm>
                <a:off x="6286521" y="2068397"/>
                <a:ext cx="71326" cy="35663"/>
              </a:xfrm>
              <a:custGeom>
                <a:avLst/>
                <a:gdLst>
                  <a:gd name="connsiteX0" fmla="*/ 71327 w 71326"/>
                  <a:gd name="connsiteY0" fmla="*/ 35663 h 35663"/>
                  <a:gd name="connsiteX1" fmla="*/ 0 w 71326"/>
                  <a:gd name="connsiteY1" fmla="*/ 0 h 35663"/>
                </a:gdLst>
                <a:ahLst/>
                <a:cxnLst>
                  <a:cxn ang="0">
                    <a:pos x="connsiteX0" y="connsiteY0"/>
                  </a:cxn>
                  <a:cxn ang="0">
                    <a:pos x="connsiteX1" y="connsiteY1"/>
                  </a:cxn>
                </a:cxnLst>
                <a:rect l="l" t="t" r="r" b="b"/>
                <a:pathLst>
                  <a:path w="71326" h="35663">
                    <a:moveTo>
                      <a:pt x="71327" y="35663"/>
                    </a:moveTo>
                    <a:lnTo>
                      <a:pt x="0"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59" name="Freeform: Shape 30">
                <a:extLst>
                  <a:ext uri="{FF2B5EF4-FFF2-40B4-BE49-F238E27FC236}">
                    <a16:creationId xmlns:a16="http://schemas.microsoft.com/office/drawing/2014/main" id="{4FE40230-E08B-4D3D-9FF0-D7BF5FA51B15}"/>
                  </a:ext>
                </a:extLst>
              </p:cNvPr>
              <p:cNvSpPr/>
              <p:nvPr/>
            </p:nvSpPr>
            <p:spPr>
              <a:xfrm>
                <a:off x="6357847" y="1933207"/>
                <a:ext cx="4146" cy="87499"/>
              </a:xfrm>
              <a:custGeom>
                <a:avLst/>
                <a:gdLst>
                  <a:gd name="connsiteX0" fmla="*/ 0 w 4146"/>
                  <a:gd name="connsiteY0" fmla="*/ 87500 h 87499"/>
                  <a:gd name="connsiteX1" fmla="*/ 0 w 4146"/>
                  <a:gd name="connsiteY1" fmla="*/ 0 h 87499"/>
                </a:gdLst>
                <a:ahLst/>
                <a:cxnLst>
                  <a:cxn ang="0">
                    <a:pos x="connsiteX0" y="connsiteY0"/>
                  </a:cxn>
                  <a:cxn ang="0">
                    <a:pos x="connsiteX1" y="connsiteY1"/>
                  </a:cxn>
                </a:cxnLst>
                <a:rect l="l" t="t" r="r" b="b"/>
                <a:pathLst>
                  <a:path w="4146" h="87499">
                    <a:moveTo>
                      <a:pt x="0" y="87500"/>
                    </a:moveTo>
                    <a:lnTo>
                      <a:pt x="0"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60" name="Freeform: Shape 31">
                <a:extLst>
                  <a:ext uri="{FF2B5EF4-FFF2-40B4-BE49-F238E27FC236}">
                    <a16:creationId xmlns:a16="http://schemas.microsoft.com/office/drawing/2014/main" id="{C8B4F334-A19A-49DD-BE02-D58762576F3B}"/>
                  </a:ext>
                </a:extLst>
              </p:cNvPr>
              <p:cNvSpPr/>
              <p:nvPr/>
            </p:nvSpPr>
            <p:spPr>
              <a:xfrm>
                <a:off x="6215194" y="2138894"/>
                <a:ext cx="68838" cy="40225"/>
              </a:xfrm>
              <a:custGeom>
                <a:avLst/>
                <a:gdLst>
                  <a:gd name="connsiteX0" fmla="*/ 0 w 68838"/>
                  <a:gd name="connsiteY0" fmla="*/ 40225 h 40225"/>
                  <a:gd name="connsiteX1" fmla="*/ 68839 w 68838"/>
                  <a:gd name="connsiteY1" fmla="*/ 0 h 40225"/>
                </a:gdLst>
                <a:ahLst/>
                <a:cxnLst>
                  <a:cxn ang="0">
                    <a:pos x="connsiteX0" y="connsiteY0"/>
                  </a:cxn>
                  <a:cxn ang="0">
                    <a:pos x="connsiteX1" y="connsiteY1"/>
                  </a:cxn>
                </a:cxnLst>
                <a:rect l="l" t="t" r="r" b="b"/>
                <a:pathLst>
                  <a:path w="68838" h="40225">
                    <a:moveTo>
                      <a:pt x="0" y="40225"/>
                    </a:moveTo>
                    <a:lnTo>
                      <a:pt x="68839"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62" name="Freeform: Shape 32">
                <a:extLst>
                  <a:ext uri="{FF2B5EF4-FFF2-40B4-BE49-F238E27FC236}">
                    <a16:creationId xmlns:a16="http://schemas.microsoft.com/office/drawing/2014/main" id="{A2F50960-D7FD-4737-8C75-BFD0B5E1F9CB}"/>
                  </a:ext>
                </a:extLst>
              </p:cNvPr>
              <p:cNvSpPr/>
              <p:nvPr/>
            </p:nvSpPr>
            <p:spPr>
              <a:xfrm>
                <a:off x="6356189" y="2381489"/>
                <a:ext cx="64277" cy="38151"/>
              </a:xfrm>
              <a:custGeom>
                <a:avLst/>
                <a:gdLst>
                  <a:gd name="connsiteX0" fmla="*/ 0 w 64277"/>
                  <a:gd name="connsiteY0" fmla="*/ 38152 h 38151"/>
                  <a:gd name="connsiteX1" fmla="*/ 64277 w 64277"/>
                  <a:gd name="connsiteY1" fmla="*/ 0 h 38151"/>
                </a:gdLst>
                <a:ahLst/>
                <a:cxnLst>
                  <a:cxn ang="0">
                    <a:pos x="connsiteX0" y="connsiteY0"/>
                  </a:cxn>
                  <a:cxn ang="0">
                    <a:pos x="connsiteX1" y="connsiteY1"/>
                  </a:cxn>
                </a:cxnLst>
                <a:rect l="l" t="t" r="r" b="b"/>
                <a:pathLst>
                  <a:path w="64277" h="38151">
                    <a:moveTo>
                      <a:pt x="0" y="38152"/>
                    </a:moveTo>
                    <a:lnTo>
                      <a:pt x="64277"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66" name="Freeform: Shape 33">
                <a:extLst>
                  <a:ext uri="{FF2B5EF4-FFF2-40B4-BE49-F238E27FC236}">
                    <a16:creationId xmlns:a16="http://schemas.microsoft.com/office/drawing/2014/main" id="{78171984-35B2-460D-BA26-304BC08126EF}"/>
                  </a:ext>
                </a:extLst>
              </p:cNvPr>
              <p:cNvSpPr/>
              <p:nvPr/>
            </p:nvSpPr>
            <p:spPr>
              <a:xfrm>
                <a:off x="6318866" y="2396418"/>
                <a:ext cx="181634" cy="64277"/>
              </a:xfrm>
              <a:custGeom>
                <a:avLst/>
                <a:gdLst>
                  <a:gd name="connsiteX0" fmla="*/ 0 w 181634"/>
                  <a:gd name="connsiteY0" fmla="*/ 0 h 64277"/>
                  <a:gd name="connsiteX1" fmla="*/ 110308 w 181634"/>
                  <a:gd name="connsiteY1" fmla="*/ 64277 h 64277"/>
                  <a:gd name="connsiteX2" fmla="*/ 181635 w 181634"/>
                  <a:gd name="connsiteY2" fmla="*/ 26126 h 64277"/>
                </a:gdLst>
                <a:ahLst/>
                <a:cxnLst>
                  <a:cxn ang="0">
                    <a:pos x="connsiteX0" y="connsiteY0"/>
                  </a:cxn>
                  <a:cxn ang="0">
                    <a:pos x="connsiteX1" y="connsiteY1"/>
                  </a:cxn>
                  <a:cxn ang="0">
                    <a:pos x="connsiteX2" y="connsiteY2"/>
                  </a:cxn>
                </a:cxnLst>
                <a:rect l="l" t="t" r="r" b="b"/>
                <a:pathLst>
                  <a:path w="181634" h="64277">
                    <a:moveTo>
                      <a:pt x="0" y="0"/>
                    </a:moveTo>
                    <a:lnTo>
                      <a:pt x="110308" y="64277"/>
                    </a:lnTo>
                    <a:lnTo>
                      <a:pt x="181635" y="26126"/>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85" name="Freeform: Shape 34">
                <a:extLst>
                  <a:ext uri="{FF2B5EF4-FFF2-40B4-BE49-F238E27FC236}">
                    <a16:creationId xmlns:a16="http://schemas.microsoft.com/office/drawing/2014/main" id="{D36E4F75-AFCE-4B3C-A72B-263F4207DE17}"/>
                  </a:ext>
                </a:extLst>
              </p:cNvPr>
              <p:cNvSpPr/>
              <p:nvPr/>
            </p:nvSpPr>
            <p:spPr>
              <a:xfrm>
                <a:off x="6215194" y="1890080"/>
                <a:ext cx="285307" cy="320971"/>
              </a:xfrm>
              <a:custGeom>
                <a:avLst/>
                <a:gdLst>
                  <a:gd name="connsiteX0" fmla="*/ 285308 w 285307"/>
                  <a:gd name="connsiteY0" fmla="*/ 47275 h 320971"/>
                  <a:gd name="connsiteX1" fmla="*/ 213981 w 285307"/>
                  <a:gd name="connsiteY1" fmla="*/ 0 h 320971"/>
                  <a:gd name="connsiteX2" fmla="*/ 71327 w 285307"/>
                  <a:gd name="connsiteY2" fmla="*/ 82938 h 320971"/>
                  <a:gd name="connsiteX3" fmla="*/ 71327 w 285307"/>
                  <a:gd name="connsiteY3" fmla="*/ 177488 h 320971"/>
                  <a:gd name="connsiteX4" fmla="*/ 0 w 285307"/>
                  <a:gd name="connsiteY4" fmla="*/ 213981 h 320971"/>
                  <a:gd name="connsiteX5" fmla="*/ 0 w 285307"/>
                  <a:gd name="connsiteY5" fmla="*/ 288211 h 320971"/>
                  <a:gd name="connsiteX6" fmla="*/ 0 w 285307"/>
                  <a:gd name="connsiteY6" fmla="*/ 320971 h 32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307" h="320971">
                    <a:moveTo>
                      <a:pt x="285308" y="47275"/>
                    </a:moveTo>
                    <a:lnTo>
                      <a:pt x="213981" y="0"/>
                    </a:lnTo>
                    <a:lnTo>
                      <a:pt x="71327" y="82938"/>
                    </a:lnTo>
                    <a:lnTo>
                      <a:pt x="71327" y="177488"/>
                    </a:lnTo>
                    <a:lnTo>
                      <a:pt x="0" y="213981"/>
                    </a:lnTo>
                    <a:lnTo>
                      <a:pt x="0" y="288211"/>
                    </a:lnTo>
                    <a:lnTo>
                      <a:pt x="0" y="320971"/>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grpSp>
          <p:nvGrpSpPr>
            <p:cNvPr id="239" name="Graphic 18">
              <a:extLst>
                <a:ext uri="{FF2B5EF4-FFF2-40B4-BE49-F238E27FC236}">
                  <a16:creationId xmlns:a16="http://schemas.microsoft.com/office/drawing/2014/main" id="{931C2452-D103-41A5-8ADD-22B2F1568A9F}"/>
                </a:ext>
              </a:extLst>
            </p:cNvPr>
            <p:cNvGrpSpPr/>
            <p:nvPr/>
          </p:nvGrpSpPr>
          <p:grpSpPr>
            <a:xfrm>
              <a:off x="5872840" y="2023736"/>
              <a:ext cx="252964" cy="298131"/>
              <a:chOff x="6415071" y="2046866"/>
              <a:chExt cx="252965" cy="298130"/>
            </a:xfrm>
            <a:noFill/>
          </p:grpSpPr>
          <p:sp>
            <p:nvSpPr>
              <p:cNvPr id="249" name="Freeform: Shape 15">
                <a:extLst>
                  <a:ext uri="{FF2B5EF4-FFF2-40B4-BE49-F238E27FC236}">
                    <a16:creationId xmlns:a16="http://schemas.microsoft.com/office/drawing/2014/main" id="{C01D625D-F697-47C0-A2A0-D10EDDC6FD20}"/>
                  </a:ext>
                </a:extLst>
              </p:cNvPr>
              <p:cNvSpPr/>
              <p:nvPr/>
            </p:nvSpPr>
            <p:spPr>
              <a:xfrm>
                <a:off x="6480181" y="2195707"/>
                <a:ext cx="187855" cy="4146"/>
              </a:xfrm>
              <a:custGeom>
                <a:avLst/>
                <a:gdLst>
                  <a:gd name="connsiteX0" fmla="*/ 0 w 187855"/>
                  <a:gd name="connsiteY0" fmla="*/ 0 h 4146"/>
                  <a:gd name="connsiteX1" fmla="*/ 187855 w 187855"/>
                  <a:gd name="connsiteY1" fmla="*/ 0 h 4146"/>
                </a:gdLst>
                <a:ahLst/>
                <a:cxnLst>
                  <a:cxn ang="0">
                    <a:pos x="connsiteX0" y="connsiteY0"/>
                  </a:cxn>
                  <a:cxn ang="0">
                    <a:pos x="connsiteX1" y="connsiteY1"/>
                  </a:cxn>
                </a:cxnLst>
                <a:rect l="l" t="t" r="r" b="b"/>
                <a:pathLst>
                  <a:path w="187855" h="4146">
                    <a:moveTo>
                      <a:pt x="0" y="0"/>
                    </a:moveTo>
                    <a:lnTo>
                      <a:pt x="187855"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50" name="Freeform: Shape 16">
                <a:extLst>
                  <a:ext uri="{FF2B5EF4-FFF2-40B4-BE49-F238E27FC236}">
                    <a16:creationId xmlns:a16="http://schemas.microsoft.com/office/drawing/2014/main" id="{281CA760-E7EB-42A7-9DCB-0550EB5DD0D5}"/>
                  </a:ext>
                </a:extLst>
              </p:cNvPr>
              <p:cNvSpPr/>
              <p:nvPr/>
            </p:nvSpPr>
            <p:spPr>
              <a:xfrm>
                <a:off x="6480181" y="2073373"/>
                <a:ext cx="93720" cy="245082"/>
              </a:xfrm>
              <a:custGeom>
                <a:avLst/>
                <a:gdLst>
                  <a:gd name="connsiteX0" fmla="*/ 0 w 93720"/>
                  <a:gd name="connsiteY0" fmla="*/ 0 h 245082"/>
                  <a:gd name="connsiteX1" fmla="*/ 93720 w 93720"/>
                  <a:gd name="connsiteY1" fmla="*/ 0 h 245082"/>
                  <a:gd name="connsiteX2" fmla="*/ 93720 w 93720"/>
                  <a:gd name="connsiteY2" fmla="*/ 245083 h 245082"/>
                  <a:gd name="connsiteX3" fmla="*/ 0 w 93720"/>
                  <a:gd name="connsiteY3" fmla="*/ 245083 h 245082"/>
                </a:gdLst>
                <a:ahLst/>
                <a:cxnLst>
                  <a:cxn ang="0">
                    <a:pos x="connsiteX0" y="connsiteY0"/>
                  </a:cxn>
                  <a:cxn ang="0">
                    <a:pos x="connsiteX1" y="connsiteY1"/>
                  </a:cxn>
                  <a:cxn ang="0">
                    <a:pos x="connsiteX2" y="connsiteY2"/>
                  </a:cxn>
                  <a:cxn ang="0">
                    <a:pos x="connsiteX3" y="connsiteY3"/>
                  </a:cxn>
                </a:cxnLst>
                <a:rect l="l" t="t" r="r" b="b"/>
                <a:pathLst>
                  <a:path w="93720" h="245082">
                    <a:moveTo>
                      <a:pt x="0" y="0"/>
                    </a:moveTo>
                    <a:lnTo>
                      <a:pt x="93720" y="0"/>
                    </a:lnTo>
                    <a:lnTo>
                      <a:pt x="93720" y="245083"/>
                    </a:lnTo>
                    <a:lnTo>
                      <a:pt x="0" y="245083"/>
                    </a:lnTo>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51" name="Freeform: Shape 19">
                <a:extLst>
                  <a:ext uri="{FF2B5EF4-FFF2-40B4-BE49-F238E27FC236}">
                    <a16:creationId xmlns:a16="http://schemas.microsoft.com/office/drawing/2014/main" id="{4DC04730-F42D-401D-85D8-31AF40FC1008}"/>
                  </a:ext>
                </a:extLst>
              </p:cNvPr>
              <p:cNvSpPr/>
              <p:nvPr/>
            </p:nvSpPr>
            <p:spPr>
              <a:xfrm rot="5400000">
                <a:off x="6415071" y="2046866"/>
                <a:ext cx="53080" cy="53080"/>
              </a:xfrm>
              <a:custGeom>
                <a:avLst/>
                <a:gdLst>
                  <a:gd name="connsiteX0" fmla="*/ 0 w 53080"/>
                  <a:gd name="connsiteY0" fmla="*/ 0 h 53080"/>
                  <a:gd name="connsiteX1" fmla="*/ 53080 w 53080"/>
                  <a:gd name="connsiteY1" fmla="*/ 0 h 53080"/>
                  <a:gd name="connsiteX2" fmla="*/ 53080 w 53080"/>
                  <a:gd name="connsiteY2" fmla="*/ 53081 h 53080"/>
                  <a:gd name="connsiteX3" fmla="*/ 0 w 53080"/>
                  <a:gd name="connsiteY3" fmla="*/ 53081 h 53080"/>
                </a:gdLst>
                <a:ahLst/>
                <a:cxnLst>
                  <a:cxn ang="0">
                    <a:pos x="connsiteX0" y="connsiteY0"/>
                  </a:cxn>
                  <a:cxn ang="0">
                    <a:pos x="connsiteX1" y="connsiteY1"/>
                  </a:cxn>
                  <a:cxn ang="0">
                    <a:pos x="connsiteX2" y="connsiteY2"/>
                  </a:cxn>
                  <a:cxn ang="0">
                    <a:pos x="connsiteX3" y="connsiteY3"/>
                  </a:cxn>
                </a:cxnLst>
                <a:rect l="l" t="t" r="r" b="b"/>
                <a:pathLst>
                  <a:path w="53080" h="53080">
                    <a:moveTo>
                      <a:pt x="0" y="0"/>
                    </a:moveTo>
                    <a:lnTo>
                      <a:pt x="53080" y="0"/>
                    </a:lnTo>
                    <a:lnTo>
                      <a:pt x="53080" y="53081"/>
                    </a:lnTo>
                    <a:lnTo>
                      <a:pt x="0" y="53081"/>
                    </a:lnTo>
                    <a:close/>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52" name="Freeform: Shape 20">
                <a:extLst>
                  <a:ext uri="{FF2B5EF4-FFF2-40B4-BE49-F238E27FC236}">
                    <a16:creationId xmlns:a16="http://schemas.microsoft.com/office/drawing/2014/main" id="{8D7B0BE0-16F0-40E4-8E34-127D6DCE3EFD}"/>
                  </a:ext>
                </a:extLst>
              </p:cNvPr>
              <p:cNvSpPr/>
              <p:nvPr/>
            </p:nvSpPr>
            <p:spPr>
              <a:xfrm>
                <a:off x="6415490" y="2161702"/>
                <a:ext cx="52665" cy="68424"/>
              </a:xfrm>
              <a:custGeom>
                <a:avLst/>
                <a:gdLst>
                  <a:gd name="connsiteX0" fmla="*/ 0 w 52665"/>
                  <a:gd name="connsiteY0" fmla="*/ 68424 h 68424"/>
                  <a:gd name="connsiteX1" fmla="*/ 0 w 52665"/>
                  <a:gd name="connsiteY1" fmla="*/ 0 h 68424"/>
                  <a:gd name="connsiteX2" fmla="*/ 52666 w 52665"/>
                  <a:gd name="connsiteY2" fmla="*/ 34005 h 68424"/>
                </a:gdLst>
                <a:ahLst/>
                <a:cxnLst>
                  <a:cxn ang="0">
                    <a:pos x="connsiteX0" y="connsiteY0"/>
                  </a:cxn>
                  <a:cxn ang="0">
                    <a:pos x="connsiteX1" y="connsiteY1"/>
                  </a:cxn>
                  <a:cxn ang="0">
                    <a:pos x="connsiteX2" y="connsiteY2"/>
                  </a:cxn>
                </a:cxnLst>
                <a:rect l="l" t="t" r="r" b="b"/>
                <a:pathLst>
                  <a:path w="52665" h="68424">
                    <a:moveTo>
                      <a:pt x="0" y="68424"/>
                    </a:moveTo>
                    <a:lnTo>
                      <a:pt x="0" y="0"/>
                    </a:lnTo>
                    <a:lnTo>
                      <a:pt x="52666" y="34005"/>
                    </a:lnTo>
                    <a:close/>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53" name="Freeform: Shape 22">
                <a:extLst>
                  <a:ext uri="{FF2B5EF4-FFF2-40B4-BE49-F238E27FC236}">
                    <a16:creationId xmlns:a16="http://schemas.microsoft.com/office/drawing/2014/main" id="{44A6AC26-E279-4BAB-8342-3022D32835FF}"/>
                  </a:ext>
                </a:extLst>
              </p:cNvPr>
              <p:cNvSpPr/>
              <p:nvPr/>
            </p:nvSpPr>
            <p:spPr>
              <a:xfrm>
                <a:off x="6415490" y="2292330"/>
                <a:ext cx="52665" cy="52665"/>
              </a:xfrm>
              <a:custGeom>
                <a:avLst/>
                <a:gdLst>
                  <a:gd name="connsiteX0" fmla="*/ 0 w 52665"/>
                  <a:gd name="connsiteY0" fmla="*/ 30272 h 52665"/>
                  <a:gd name="connsiteX1" fmla="*/ 0 w 52665"/>
                  <a:gd name="connsiteY1" fmla="*/ 22393 h 52665"/>
                  <a:gd name="connsiteX2" fmla="*/ 22393 w 52665"/>
                  <a:gd name="connsiteY2" fmla="*/ 0 h 52665"/>
                  <a:gd name="connsiteX3" fmla="*/ 30272 w 52665"/>
                  <a:gd name="connsiteY3" fmla="*/ 0 h 52665"/>
                  <a:gd name="connsiteX4" fmla="*/ 52666 w 52665"/>
                  <a:gd name="connsiteY4" fmla="*/ 22393 h 52665"/>
                  <a:gd name="connsiteX5" fmla="*/ 52666 w 52665"/>
                  <a:gd name="connsiteY5" fmla="*/ 30272 h 52665"/>
                  <a:gd name="connsiteX6" fmla="*/ 30272 w 52665"/>
                  <a:gd name="connsiteY6" fmla="*/ 52666 h 52665"/>
                  <a:gd name="connsiteX7" fmla="*/ 22393 w 52665"/>
                  <a:gd name="connsiteY7" fmla="*/ 52666 h 52665"/>
                  <a:gd name="connsiteX8" fmla="*/ 0 w 52665"/>
                  <a:gd name="connsiteY8" fmla="*/ 30272 h 5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5" h="52665">
                    <a:moveTo>
                      <a:pt x="0" y="30272"/>
                    </a:moveTo>
                    <a:lnTo>
                      <a:pt x="0" y="22393"/>
                    </a:lnTo>
                    <a:cubicBezTo>
                      <a:pt x="0" y="9953"/>
                      <a:pt x="9953" y="0"/>
                      <a:pt x="22393" y="0"/>
                    </a:cubicBezTo>
                    <a:lnTo>
                      <a:pt x="30272" y="0"/>
                    </a:lnTo>
                    <a:cubicBezTo>
                      <a:pt x="42713" y="0"/>
                      <a:pt x="52666" y="9953"/>
                      <a:pt x="52666" y="22393"/>
                    </a:cubicBezTo>
                    <a:lnTo>
                      <a:pt x="52666" y="30272"/>
                    </a:lnTo>
                    <a:cubicBezTo>
                      <a:pt x="52666" y="42713"/>
                      <a:pt x="42713" y="52666"/>
                      <a:pt x="30272" y="52666"/>
                    </a:cubicBezTo>
                    <a:lnTo>
                      <a:pt x="22393" y="52666"/>
                    </a:lnTo>
                    <a:cubicBezTo>
                      <a:pt x="9953" y="52666"/>
                      <a:pt x="0" y="42713"/>
                      <a:pt x="0" y="30272"/>
                    </a:cubicBezTo>
                    <a:close/>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grpSp>
          <p:nvGrpSpPr>
            <p:cNvPr id="240" name="Graphic 18">
              <a:extLst>
                <a:ext uri="{FF2B5EF4-FFF2-40B4-BE49-F238E27FC236}">
                  <a16:creationId xmlns:a16="http://schemas.microsoft.com/office/drawing/2014/main" id="{8B9C85EA-8464-496D-96D3-CF517A209208}"/>
                </a:ext>
              </a:extLst>
            </p:cNvPr>
            <p:cNvGrpSpPr/>
            <p:nvPr/>
          </p:nvGrpSpPr>
          <p:grpSpPr>
            <a:xfrm>
              <a:off x="6154419" y="2027848"/>
              <a:ext cx="191587" cy="274941"/>
              <a:chOff x="6696650" y="2050980"/>
              <a:chExt cx="191587" cy="274940"/>
            </a:xfrm>
            <a:noFill/>
          </p:grpSpPr>
          <p:sp>
            <p:nvSpPr>
              <p:cNvPr id="242" name="Freeform: Shape 8">
                <a:extLst>
                  <a:ext uri="{FF2B5EF4-FFF2-40B4-BE49-F238E27FC236}">
                    <a16:creationId xmlns:a16="http://schemas.microsoft.com/office/drawing/2014/main" id="{21972DED-82EF-4158-80E0-4853B4A132CE}"/>
                  </a:ext>
                </a:extLst>
              </p:cNvPr>
              <p:cNvSpPr/>
              <p:nvPr/>
            </p:nvSpPr>
            <p:spPr>
              <a:xfrm>
                <a:off x="6696650" y="2050980"/>
                <a:ext cx="191587" cy="274940"/>
              </a:xfrm>
              <a:custGeom>
                <a:avLst/>
                <a:gdLst>
                  <a:gd name="connsiteX0" fmla="*/ 0 w 191587"/>
                  <a:gd name="connsiteY0" fmla="*/ 266232 h 274940"/>
                  <a:gd name="connsiteX1" fmla="*/ 0 w 191587"/>
                  <a:gd name="connsiteY1" fmla="*/ 8709 h 274940"/>
                  <a:gd name="connsiteX2" fmla="*/ 8709 w 191587"/>
                  <a:gd name="connsiteY2" fmla="*/ 0 h 274940"/>
                  <a:gd name="connsiteX3" fmla="*/ 127725 w 191587"/>
                  <a:gd name="connsiteY3" fmla="*/ 0 h 274940"/>
                  <a:gd name="connsiteX4" fmla="*/ 191587 w 191587"/>
                  <a:gd name="connsiteY4" fmla="*/ 63862 h 274940"/>
                  <a:gd name="connsiteX5" fmla="*/ 191587 w 191587"/>
                  <a:gd name="connsiteY5" fmla="*/ 266232 h 274940"/>
                  <a:gd name="connsiteX6" fmla="*/ 182879 w 191587"/>
                  <a:gd name="connsiteY6" fmla="*/ 274940 h 274940"/>
                  <a:gd name="connsiteX7" fmla="*/ 8709 w 191587"/>
                  <a:gd name="connsiteY7" fmla="*/ 274940 h 274940"/>
                  <a:gd name="connsiteX8" fmla="*/ 0 w 191587"/>
                  <a:gd name="connsiteY8" fmla="*/ 266232 h 27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87" h="274940">
                    <a:moveTo>
                      <a:pt x="0" y="266232"/>
                    </a:moveTo>
                    <a:lnTo>
                      <a:pt x="0" y="8709"/>
                    </a:lnTo>
                    <a:cubicBezTo>
                      <a:pt x="0" y="3732"/>
                      <a:pt x="3732" y="0"/>
                      <a:pt x="8709" y="0"/>
                    </a:cubicBezTo>
                    <a:lnTo>
                      <a:pt x="127725" y="0"/>
                    </a:lnTo>
                    <a:lnTo>
                      <a:pt x="191587" y="63862"/>
                    </a:lnTo>
                    <a:lnTo>
                      <a:pt x="191587" y="266232"/>
                    </a:lnTo>
                    <a:cubicBezTo>
                      <a:pt x="191587" y="271208"/>
                      <a:pt x="187855" y="274940"/>
                      <a:pt x="182879" y="274940"/>
                    </a:cubicBezTo>
                    <a:lnTo>
                      <a:pt x="8709" y="274940"/>
                    </a:lnTo>
                    <a:cubicBezTo>
                      <a:pt x="3732" y="274940"/>
                      <a:pt x="0" y="271208"/>
                      <a:pt x="0" y="266232"/>
                    </a:cubicBezTo>
                    <a:close/>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43" name="Freeform: Shape 9">
                <a:extLst>
                  <a:ext uri="{FF2B5EF4-FFF2-40B4-BE49-F238E27FC236}">
                    <a16:creationId xmlns:a16="http://schemas.microsoft.com/office/drawing/2014/main" id="{154FE250-4874-4BA2-A0D7-9093CAC5A029}"/>
                  </a:ext>
                </a:extLst>
              </p:cNvPr>
              <p:cNvSpPr/>
              <p:nvPr/>
            </p:nvSpPr>
            <p:spPr>
              <a:xfrm>
                <a:off x="6823961" y="2050980"/>
                <a:ext cx="64277" cy="63862"/>
              </a:xfrm>
              <a:custGeom>
                <a:avLst/>
                <a:gdLst>
                  <a:gd name="connsiteX0" fmla="*/ 0 w 64277"/>
                  <a:gd name="connsiteY0" fmla="*/ 63862 h 63862"/>
                  <a:gd name="connsiteX1" fmla="*/ 64277 w 64277"/>
                  <a:gd name="connsiteY1" fmla="*/ 63862 h 63862"/>
                  <a:gd name="connsiteX2" fmla="*/ 0 w 64277"/>
                  <a:gd name="connsiteY2" fmla="*/ 0 h 63862"/>
                </a:gdLst>
                <a:ahLst/>
                <a:cxnLst>
                  <a:cxn ang="0">
                    <a:pos x="connsiteX0" y="connsiteY0"/>
                  </a:cxn>
                  <a:cxn ang="0">
                    <a:pos x="connsiteX1" y="connsiteY1"/>
                  </a:cxn>
                  <a:cxn ang="0">
                    <a:pos x="connsiteX2" y="connsiteY2"/>
                  </a:cxn>
                </a:cxnLst>
                <a:rect l="l" t="t" r="r" b="b"/>
                <a:pathLst>
                  <a:path w="64277" h="63862">
                    <a:moveTo>
                      <a:pt x="0" y="63862"/>
                    </a:moveTo>
                    <a:lnTo>
                      <a:pt x="64277" y="63862"/>
                    </a:lnTo>
                    <a:lnTo>
                      <a:pt x="0" y="0"/>
                    </a:lnTo>
                    <a:close/>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44" name="Freeform: Shape 10">
                <a:extLst>
                  <a:ext uri="{FF2B5EF4-FFF2-40B4-BE49-F238E27FC236}">
                    <a16:creationId xmlns:a16="http://schemas.microsoft.com/office/drawing/2014/main" id="{5209E1AE-A3F8-40AB-9791-A21B12C83A8D}"/>
                  </a:ext>
                </a:extLst>
              </p:cNvPr>
              <p:cNvSpPr/>
              <p:nvPr/>
            </p:nvSpPr>
            <p:spPr>
              <a:xfrm>
                <a:off x="6724849" y="2166679"/>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45" name="Freeform: Shape 11">
                <a:extLst>
                  <a:ext uri="{FF2B5EF4-FFF2-40B4-BE49-F238E27FC236}">
                    <a16:creationId xmlns:a16="http://schemas.microsoft.com/office/drawing/2014/main" id="{FC39EE76-7198-4486-B286-F2641181844C}"/>
                  </a:ext>
                </a:extLst>
              </p:cNvPr>
              <p:cNvSpPr/>
              <p:nvPr/>
            </p:nvSpPr>
            <p:spPr>
              <a:xfrm>
                <a:off x="6724849" y="2204001"/>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46" name="Freeform: Shape 12">
                <a:extLst>
                  <a:ext uri="{FF2B5EF4-FFF2-40B4-BE49-F238E27FC236}">
                    <a16:creationId xmlns:a16="http://schemas.microsoft.com/office/drawing/2014/main" id="{819A8636-152D-4410-B2EF-CA4697C4AE8E}"/>
                  </a:ext>
                </a:extLst>
              </p:cNvPr>
              <p:cNvSpPr/>
              <p:nvPr/>
            </p:nvSpPr>
            <p:spPr>
              <a:xfrm>
                <a:off x="6724849" y="2241323"/>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47" name="Freeform: Shape 13">
                <a:extLst>
                  <a:ext uri="{FF2B5EF4-FFF2-40B4-BE49-F238E27FC236}">
                    <a16:creationId xmlns:a16="http://schemas.microsoft.com/office/drawing/2014/main" id="{523F131B-B2F1-4AEF-91C2-5FC8E4972B5E}"/>
                  </a:ext>
                </a:extLst>
              </p:cNvPr>
              <p:cNvSpPr/>
              <p:nvPr/>
            </p:nvSpPr>
            <p:spPr>
              <a:xfrm>
                <a:off x="6724849" y="2279060"/>
                <a:ext cx="135189" cy="4146"/>
              </a:xfrm>
              <a:custGeom>
                <a:avLst/>
                <a:gdLst>
                  <a:gd name="connsiteX0" fmla="*/ 0 w 135189"/>
                  <a:gd name="connsiteY0" fmla="*/ 0 h 4146"/>
                  <a:gd name="connsiteX1" fmla="*/ 135189 w 135189"/>
                  <a:gd name="connsiteY1" fmla="*/ 0 h 4146"/>
                </a:gdLst>
                <a:ahLst/>
                <a:cxnLst>
                  <a:cxn ang="0">
                    <a:pos x="connsiteX0" y="connsiteY0"/>
                  </a:cxn>
                  <a:cxn ang="0">
                    <a:pos x="connsiteX1" y="connsiteY1"/>
                  </a:cxn>
                </a:cxnLst>
                <a:rect l="l" t="t" r="r" b="b"/>
                <a:pathLst>
                  <a:path w="135189" h="4146">
                    <a:moveTo>
                      <a:pt x="0" y="0"/>
                    </a:moveTo>
                    <a:lnTo>
                      <a:pt x="135189"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248" name="Freeform: Shape 14">
                <a:extLst>
                  <a:ext uri="{FF2B5EF4-FFF2-40B4-BE49-F238E27FC236}">
                    <a16:creationId xmlns:a16="http://schemas.microsoft.com/office/drawing/2014/main" id="{9F4904C2-78EF-4B18-9B74-5CD1E02197D0}"/>
                  </a:ext>
                </a:extLst>
              </p:cNvPr>
              <p:cNvSpPr/>
              <p:nvPr/>
            </p:nvSpPr>
            <p:spPr>
              <a:xfrm>
                <a:off x="6724849" y="2128942"/>
                <a:ext cx="76303" cy="4146"/>
              </a:xfrm>
              <a:custGeom>
                <a:avLst/>
                <a:gdLst>
                  <a:gd name="connsiteX0" fmla="*/ 0 w 76303"/>
                  <a:gd name="connsiteY0" fmla="*/ 0 h 4146"/>
                  <a:gd name="connsiteX1" fmla="*/ 76303 w 76303"/>
                  <a:gd name="connsiteY1" fmla="*/ 0 h 4146"/>
                </a:gdLst>
                <a:ahLst/>
                <a:cxnLst>
                  <a:cxn ang="0">
                    <a:pos x="connsiteX0" y="connsiteY0"/>
                  </a:cxn>
                  <a:cxn ang="0">
                    <a:pos x="connsiteX1" y="connsiteY1"/>
                  </a:cxn>
                </a:cxnLst>
                <a:rect l="l" t="t" r="r" b="b"/>
                <a:pathLst>
                  <a:path w="76303" h="4146">
                    <a:moveTo>
                      <a:pt x="0" y="0"/>
                    </a:moveTo>
                    <a:lnTo>
                      <a:pt x="76303" y="0"/>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sp>
          <p:nvSpPr>
            <p:cNvPr id="241" name="Freeform: Shape 7">
              <a:extLst>
                <a:ext uri="{FF2B5EF4-FFF2-40B4-BE49-F238E27FC236}">
                  <a16:creationId xmlns:a16="http://schemas.microsoft.com/office/drawing/2014/main" id="{6F3E92E8-5823-40E8-8772-6EB0E8A99F96}"/>
                </a:ext>
              </a:extLst>
            </p:cNvPr>
            <p:cNvSpPr/>
            <p:nvPr/>
          </p:nvSpPr>
          <p:spPr>
            <a:xfrm>
              <a:off x="5610344" y="2221088"/>
              <a:ext cx="179561" cy="161314"/>
            </a:xfrm>
            <a:custGeom>
              <a:avLst/>
              <a:gdLst>
                <a:gd name="connsiteX0" fmla="*/ 95794 w 179561"/>
                <a:gd name="connsiteY0" fmla="*/ 99111 h 161314"/>
                <a:gd name="connsiteX1" fmla="*/ 29028 w 179561"/>
                <a:gd name="connsiteY1" fmla="*/ 154680 h 161314"/>
                <a:gd name="connsiteX2" fmla="*/ 0 w 179561"/>
                <a:gd name="connsiteY2" fmla="*/ 119846 h 161314"/>
                <a:gd name="connsiteX3" fmla="*/ 66765 w 179561"/>
                <a:gd name="connsiteY3" fmla="*/ 64277 h 161314"/>
                <a:gd name="connsiteX4" fmla="*/ 8294 w 179561"/>
                <a:gd name="connsiteY4" fmla="*/ 38981 h 161314"/>
                <a:gd name="connsiteX5" fmla="*/ 179561 w 179561"/>
                <a:gd name="connsiteY5" fmla="*/ 0 h 161314"/>
                <a:gd name="connsiteX6" fmla="*/ 109893 w 179561"/>
                <a:gd name="connsiteY6" fmla="*/ 161315 h 1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61" h="161314">
                  <a:moveTo>
                    <a:pt x="95794" y="99111"/>
                  </a:moveTo>
                  <a:lnTo>
                    <a:pt x="29028" y="154680"/>
                  </a:lnTo>
                  <a:lnTo>
                    <a:pt x="0" y="119846"/>
                  </a:lnTo>
                  <a:lnTo>
                    <a:pt x="66765" y="64277"/>
                  </a:lnTo>
                  <a:lnTo>
                    <a:pt x="8294" y="38981"/>
                  </a:lnTo>
                  <a:lnTo>
                    <a:pt x="179561" y="0"/>
                  </a:lnTo>
                  <a:lnTo>
                    <a:pt x="109893" y="161315"/>
                  </a:lnTo>
                  <a:close/>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grpSp>
        <p:nvGrpSpPr>
          <p:cNvPr id="286" name="Group 285">
            <a:extLst>
              <a:ext uri="{FF2B5EF4-FFF2-40B4-BE49-F238E27FC236}">
                <a16:creationId xmlns:a16="http://schemas.microsoft.com/office/drawing/2014/main" id="{86904FAC-A6D5-45CD-98AD-26F98DC0EC8E}"/>
              </a:ext>
            </a:extLst>
          </p:cNvPr>
          <p:cNvGrpSpPr/>
          <p:nvPr/>
        </p:nvGrpSpPr>
        <p:grpSpPr>
          <a:xfrm>
            <a:off x="10244397" y="2438955"/>
            <a:ext cx="852124" cy="556150"/>
            <a:chOff x="10320202" y="153755"/>
            <a:chExt cx="700514" cy="457200"/>
          </a:xfrm>
        </p:grpSpPr>
        <p:grpSp>
          <p:nvGrpSpPr>
            <p:cNvPr id="315" name="Graphic 18">
              <a:extLst>
                <a:ext uri="{FF2B5EF4-FFF2-40B4-BE49-F238E27FC236}">
                  <a16:creationId xmlns:a16="http://schemas.microsoft.com/office/drawing/2014/main" id="{C14A8741-79AF-4CB9-BB06-5E3B8E34C46F}"/>
                </a:ext>
              </a:extLst>
            </p:cNvPr>
            <p:cNvGrpSpPr/>
            <p:nvPr/>
          </p:nvGrpSpPr>
          <p:grpSpPr>
            <a:xfrm>
              <a:off x="10705332" y="299253"/>
              <a:ext cx="120954" cy="120954"/>
              <a:chOff x="7659339" y="3538506"/>
              <a:chExt cx="149944" cy="149944"/>
            </a:xfrm>
            <a:noFill/>
          </p:grpSpPr>
          <p:grpSp>
            <p:nvGrpSpPr>
              <p:cNvPr id="348" name="Graphic 18">
                <a:extLst>
                  <a:ext uri="{FF2B5EF4-FFF2-40B4-BE49-F238E27FC236}">
                    <a16:creationId xmlns:a16="http://schemas.microsoft.com/office/drawing/2014/main" id="{CD9166DD-D049-437F-85F8-354555B62A2E}"/>
                  </a:ext>
                </a:extLst>
              </p:cNvPr>
              <p:cNvGrpSpPr/>
              <p:nvPr/>
            </p:nvGrpSpPr>
            <p:grpSpPr>
              <a:xfrm>
                <a:off x="7682680" y="3585528"/>
                <a:ext cx="104572" cy="61967"/>
                <a:chOff x="7682680" y="3585528"/>
                <a:chExt cx="104572" cy="61967"/>
              </a:xfrm>
            </p:grpSpPr>
            <p:sp>
              <p:nvSpPr>
                <p:cNvPr id="350" name="Freeform: Shape 22">
                  <a:extLst>
                    <a:ext uri="{FF2B5EF4-FFF2-40B4-BE49-F238E27FC236}">
                      <a16:creationId xmlns:a16="http://schemas.microsoft.com/office/drawing/2014/main" id="{2AB8F139-3D0D-47E3-B776-178CE2E2C63E}"/>
                    </a:ext>
                  </a:extLst>
                </p:cNvPr>
                <p:cNvSpPr/>
                <p:nvPr/>
              </p:nvSpPr>
              <p:spPr>
                <a:xfrm>
                  <a:off x="7682680" y="3647495"/>
                  <a:ext cx="88122" cy="4852"/>
                </a:xfrm>
                <a:custGeom>
                  <a:avLst/>
                  <a:gdLst>
                    <a:gd name="connsiteX0" fmla="*/ 0 w 88122"/>
                    <a:gd name="connsiteY0" fmla="*/ 0 h 4852"/>
                    <a:gd name="connsiteX1" fmla="*/ 88123 w 88122"/>
                    <a:gd name="connsiteY1" fmla="*/ 0 h 4852"/>
                  </a:gdLst>
                  <a:ahLst/>
                  <a:cxnLst>
                    <a:cxn ang="0">
                      <a:pos x="connsiteX0" y="connsiteY0"/>
                    </a:cxn>
                    <a:cxn ang="0">
                      <a:pos x="connsiteX1" y="connsiteY1"/>
                    </a:cxn>
                  </a:cxnLst>
                  <a:rect l="l" t="t" r="r" b="b"/>
                  <a:pathLst>
                    <a:path w="88122" h="4852">
                      <a:moveTo>
                        <a:pt x="0" y="0"/>
                      </a:moveTo>
                      <a:lnTo>
                        <a:pt x="88123"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51" name="Freeform: Shape 23">
                  <a:extLst>
                    <a:ext uri="{FF2B5EF4-FFF2-40B4-BE49-F238E27FC236}">
                      <a16:creationId xmlns:a16="http://schemas.microsoft.com/office/drawing/2014/main" id="{A871F198-8955-4773-A1BB-1F6E65626709}"/>
                    </a:ext>
                  </a:extLst>
                </p:cNvPr>
                <p:cNvSpPr/>
                <p:nvPr/>
              </p:nvSpPr>
              <p:spPr>
                <a:xfrm>
                  <a:off x="7682680" y="3616487"/>
                  <a:ext cx="41586" cy="4852"/>
                </a:xfrm>
                <a:custGeom>
                  <a:avLst/>
                  <a:gdLst>
                    <a:gd name="connsiteX0" fmla="*/ 0 w 41586"/>
                    <a:gd name="connsiteY0" fmla="*/ 0 h 4852"/>
                    <a:gd name="connsiteX1" fmla="*/ 41587 w 41586"/>
                    <a:gd name="connsiteY1" fmla="*/ 0 h 4852"/>
                  </a:gdLst>
                  <a:ahLst/>
                  <a:cxnLst>
                    <a:cxn ang="0">
                      <a:pos x="connsiteX0" y="connsiteY0"/>
                    </a:cxn>
                    <a:cxn ang="0">
                      <a:pos x="connsiteX1" y="connsiteY1"/>
                    </a:cxn>
                  </a:cxnLst>
                  <a:rect l="l" t="t" r="r" b="b"/>
                  <a:pathLst>
                    <a:path w="41586" h="4852">
                      <a:moveTo>
                        <a:pt x="0" y="0"/>
                      </a:moveTo>
                      <a:lnTo>
                        <a:pt x="41587"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52" name="Freeform: Shape 24">
                  <a:extLst>
                    <a:ext uri="{FF2B5EF4-FFF2-40B4-BE49-F238E27FC236}">
                      <a16:creationId xmlns:a16="http://schemas.microsoft.com/office/drawing/2014/main" id="{79AA2746-231C-4B1B-A29B-CA77E79A05DA}"/>
                    </a:ext>
                  </a:extLst>
                </p:cNvPr>
                <p:cNvSpPr/>
                <p:nvPr/>
              </p:nvSpPr>
              <p:spPr>
                <a:xfrm>
                  <a:off x="7737223" y="3616487"/>
                  <a:ext cx="25039" cy="4852"/>
                </a:xfrm>
                <a:custGeom>
                  <a:avLst/>
                  <a:gdLst>
                    <a:gd name="connsiteX0" fmla="*/ 0 w 25039"/>
                    <a:gd name="connsiteY0" fmla="*/ 0 h 4852"/>
                    <a:gd name="connsiteX1" fmla="*/ 25039 w 25039"/>
                    <a:gd name="connsiteY1" fmla="*/ 0 h 4852"/>
                  </a:gdLst>
                  <a:ahLst/>
                  <a:cxnLst>
                    <a:cxn ang="0">
                      <a:pos x="connsiteX0" y="connsiteY0"/>
                    </a:cxn>
                    <a:cxn ang="0">
                      <a:pos x="connsiteX1" y="connsiteY1"/>
                    </a:cxn>
                  </a:cxnLst>
                  <a:rect l="l" t="t" r="r" b="b"/>
                  <a:pathLst>
                    <a:path w="25039" h="4852">
                      <a:moveTo>
                        <a:pt x="0" y="0"/>
                      </a:moveTo>
                      <a:lnTo>
                        <a:pt x="25039"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53" name="Freeform: Shape 25">
                  <a:extLst>
                    <a:ext uri="{FF2B5EF4-FFF2-40B4-BE49-F238E27FC236}">
                      <a16:creationId xmlns:a16="http://schemas.microsoft.com/office/drawing/2014/main" id="{4AAB5DB7-BD9A-4A55-9CC3-40610822028F}"/>
                    </a:ext>
                  </a:extLst>
                </p:cNvPr>
                <p:cNvSpPr/>
                <p:nvPr/>
              </p:nvSpPr>
              <p:spPr>
                <a:xfrm>
                  <a:off x="7682680" y="3585528"/>
                  <a:ext cx="104572" cy="4852"/>
                </a:xfrm>
                <a:custGeom>
                  <a:avLst/>
                  <a:gdLst>
                    <a:gd name="connsiteX0" fmla="*/ 0 w 104572"/>
                    <a:gd name="connsiteY0" fmla="*/ 0 h 4852"/>
                    <a:gd name="connsiteX1" fmla="*/ 104573 w 104572"/>
                    <a:gd name="connsiteY1" fmla="*/ 0 h 4852"/>
                  </a:gdLst>
                  <a:ahLst/>
                  <a:cxnLst>
                    <a:cxn ang="0">
                      <a:pos x="connsiteX0" y="connsiteY0"/>
                    </a:cxn>
                    <a:cxn ang="0">
                      <a:pos x="connsiteX1" y="connsiteY1"/>
                    </a:cxn>
                  </a:cxnLst>
                  <a:rect l="l" t="t" r="r" b="b"/>
                  <a:pathLst>
                    <a:path w="104572" h="4852">
                      <a:moveTo>
                        <a:pt x="0" y="0"/>
                      </a:moveTo>
                      <a:lnTo>
                        <a:pt x="104573"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sp>
            <p:nvSpPr>
              <p:cNvPr id="349" name="Freeform: Shape 26">
                <a:extLst>
                  <a:ext uri="{FF2B5EF4-FFF2-40B4-BE49-F238E27FC236}">
                    <a16:creationId xmlns:a16="http://schemas.microsoft.com/office/drawing/2014/main" id="{C8B6D1A3-5125-4654-98CE-6C770732CCAC}"/>
                  </a:ext>
                </a:extLst>
              </p:cNvPr>
              <p:cNvSpPr/>
              <p:nvPr/>
            </p:nvSpPr>
            <p:spPr>
              <a:xfrm>
                <a:off x="7659339" y="3538506"/>
                <a:ext cx="149944" cy="149944"/>
              </a:xfrm>
              <a:custGeom>
                <a:avLst/>
                <a:gdLst>
                  <a:gd name="connsiteX0" fmla="*/ 108649 w 149944"/>
                  <a:gd name="connsiteY0" fmla="*/ 149944 h 149944"/>
                  <a:gd name="connsiteX1" fmla="*/ 0 w 149944"/>
                  <a:gd name="connsiteY1" fmla="*/ 149944 h 149944"/>
                  <a:gd name="connsiteX2" fmla="*/ 0 w 149944"/>
                  <a:gd name="connsiteY2" fmla="*/ 0 h 149944"/>
                  <a:gd name="connsiteX3" fmla="*/ 149944 w 149944"/>
                  <a:gd name="connsiteY3" fmla="*/ 0 h 149944"/>
                  <a:gd name="connsiteX4" fmla="*/ 149944 w 149944"/>
                  <a:gd name="connsiteY4" fmla="*/ 87055 h 14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44" h="149944">
                    <a:moveTo>
                      <a:pt x="108649" y="149944"/>
                    </a:moveTo>
                    <a:lnTo>
                      <a:pt x="0" y="149944"/>
                    </a:lnTo>
                    <a:lnTo>
                      <a:pt x="0" y="0"/>
                    </a:lnTo>
                    <a:lnTo>
                      <a:pt x="149944" y="0"/>
                    </a:lnTo>
                    <a:lnTo>
                      <a:pt x="149944" y="87055"/>
                    </a:lnTo>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grpSp>
          <p:nvGrpSpPr>
            <p:cNvPr id="316" name="Graphic 18">
              <a:extLst>
                <a:ext uri="{FF2B5EF4-FFF2-40B4-BE49-F238E27FC236}">
                  <a16:creationId xmlns:a16="http://schemas.microsoft.com/office/drawing/2014/main" id="{07DFD95C-D94F-4E00-A706-4F1F4FE9D430}"/>
                </a:ext>
              </a:extLst>
            </p:cNvPr>
            <p:cNvGrpSpPr/>
            <p:nvPr/>
          </p:nvGrpSpPr>
          <p:grpSpPr>
            <a:xfrm>
              <a:off x="10809885" y="387170"/>
              <a:ext cx="120954" cy="120954"/>
              <a:chOff x="7788951" y="3647495"/>
              <a:chExt cx="149944" cy="149944"/>
            </a:xfrm>
            <a:noFill/>
          </p:grpSpPr>
          <p:grpSp>
            <p:nvGrpSpPr>
              <p:cNvPr id="342" name="Graphic 18">
                <a:extLst>
                  <a:ext uri="{FF2B5EF4-FFF2-40B4-BE49-F238E27FC236}">
                    <a16:creationId xmlns:a16="http://schemas.microsoft.com/office/drawing/2014/main" id="{5A728FAF-F5D1-46F7-ACE5-28ACB6B0C641}"/>
                  </a:ext>
                </a:extLst>
              </p:cNvPr>
              <p:cNvGrpSpPr/>
              <p:nvPr/>
            </p:nvGrpSpPr>
            <p:grpSpPr>
              <a:xfrm>
                <a:off x="7812292" y="3694516"/>
                <a:ext cx="104524" cy="61967"/>
                <a:chOff x="7812292" y="3694516"/>
                <a:chExt cx="104524" cy="61967"/>
              </a:xfrm>
            </p:grpSpPr>
            <p:sp>
              <p:nvSpPr>
                <p:cNvPr id="344" name="Freeform: Shape 29">
                  <a:extLst>
                    <a:ext uri="{FF2B5EF4-FFF2-40B4-BE49-F238E27FC236}">
                      <a16:creationId xmlns:a16="http://schemas.microsoft.com/office/drawing/2014/main" id="{35D1709B-9972-4AA0-8F10-7AFD4691486E}"/>
                    </a:ext>
                  </a:extLst>
                </p:cNvPr>
                <p:cNvSpPr/>
                <p:nvPr/>
              </p:nvSpPr>
              <p:spPr>
                <a:xfrm>
                  <a:off x="7812292" y="3756484"/>
                  <a:ext cx="88074" cy="4852"/>
                </a:xfrm>
                <a:custGeom>
                  <a:avLst/>
                  <a:gdLst>
                    <a:gd name="connsiteX0" fmla="*/ 0 w 88074"/>
                    <a:gd name="connsiteY0" fmla="*/ 0 h 4852"/>
                    <a:gd name="connsiteX1" fmla="*/ 88074 w 88074"/>
                    <a:gd name="connsiteY1" fmla="*/ 0 h 4852"/>
                  </a:gdLst>
                  <a:ahLst/>
                  <a:cxnLst>
                    <a:cxn ang="0">
                      <a:pos x="connsiteX0" y="connsiteY0"/>
                    </a:cxn>
                    <a:cxn ang="0">
                      <a:pos x="connsiteX1" y="connsiteY1"/>
                    </a:cxn>
                  </a:cxnLst>
                  <a:rect l="l" t="t" r="r" b="b"/>
                  <a:pathLst>
                    <a:path w="88074" h="4852">
                      <a:moveTo>
                        <a:pt x="0" y="0"/>
                      </a:moveTo>
                      <a:lnTo>
                        <a:pt x="88074"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45" name="Freeform: Shape 30">
                  <a:extLst>
                    <a:ext uri="{FF2B5EF4-FFF2-40B4-BE49-F238E27FC236}">
                      <a16:creationId xmlns:a16="http://schemas.microsoft.com/office/drawing/2014/main" id="{C99AEC36-A357-445C-A416-CC05974C233D}"/>
                    </a:ext>
                  </a:extLst>
                </p:cNvPr>
                <p:cNvSpPr/>
                <p:nvPr/>
              </p:nvSpPr>
              <p:spPr>
                <a:xfrm>
                  <a:off x="7812292" y="3725476"/>
                  <a:ext cx="41537" cy="4852"/>
                </a:xfrm>
                <a:custGeom>
                  <a:avLst/>
                  <a:gdLst>
                    <a:gd name="connsiteX0" fmla="*/ 0 w 41537"/>
                    <a:gd name="connsiteY0" fmla="*/ 0 h 4852"/>
                    <a:gd name="connsiteX1" fmla="*/ 41538 w 41537"/>
                    <a:gd name="connsiteY1" fmla="*/ 0 h 4852"/>
                  </a:gdLst>
                  <a:ahLst/>
                  <a:cxnLst>
                    <a:cxn ang="0">
                      <a:pos x="connsiteX0" y="connsiteY0"/>
                    </a:cxn>
                    <a:cxn ang="0">
                      <a:pos x="connsiteX1" y="connsiteY1"/>
                    </a:cxn>
                  </a:cxnLst>
                  <a:rect l="l" t="t" r="r" b="b"/>
                  <a:pathLst>
                    <a:path w="41537" h="4852">
                      <a:moveTo>
                        <a:pt x="0" y="0"/>
                      </a:moveTo>
                      <a:lnTo>
                        <a:pt x="41538"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46" name="Freeform: Shape 31">
                  <a:extLst>
                    <a:ext uri="{FF2B5EF4-FFF2-40B4-BE49-F238E27FC236}">
                      <a16:creationId xmlns:a16="http://schemas.microsoft.com/office/drawing/2014/main" id="{A2733ABC-56BB-4830-A30A-230A3930D5C8}"/>
                    </a:ext>
                  </a:extLst>
                </p:cNvPr>
                <p:cNvSpPr/>
                <p:nvPr/>
              </p:nvSpPr>
              <p:spPr>
                <a:xfrm>
                  <a:off x="7866835" y="3725476"/>
                  <a:ext cx="24990" cy="4852"/>
                </a:xfrm>
                <a:custGeom>
                  <a:avLst/>
                  <a:gdLst>
                    <a:gd name="connsiteX0" fmla="*/ 0 w 24990"/>
                    <a:gd name="connsiteY0" fmla="*/ 0 h 4852"/>
                    <a:gd name="connsiteX1" fmla="*/ 24991 w 24990"/>
                    <a:gd name="connsiteY1" fmla="*/ 0 h 4852"/>
                  </a:gdLst>
                  <a:ahLst/>
                  <a:cxnLst>
                    <a:cxn ang="0">
                      <a:pos x="connsiteX0" y="connsiteY0"/>
                    </a:cxn>
                    <a:cxn ang="0">
                      <a:pos x="connsiteX1" y="connsiteY1"/>
                    </a:cxn>
                  </a:cxnLst>
                  <a:rect l="l" t="t" r="r" b="b"/>
                  <a:pathLst>
                    <a:path w="24990" h="4852">
                      <a:moveTo>
                        <a:pt x="0" y="0"/>
                      </a:moveTo>
                      <a:lnTo>
                        <a:pt x="24991"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47" name="Freeform: Shape 32">
                  <a:extLst>
                    <a:ext uri="{FF2B5EF4-FFF2-40B4-BE49-F238E27FC236}">
                      <a16:creationId xmlns:a16="http://schemas.microsoft.com/office/drawing/2014/main" id="{D06242E0-EBBE-438E-87AB-D6A9144E1129}"/>
                    </a:ext>
                  </a:extLst>
                </p:cNvPr>
                <p:cNvSpPr/>
                <p:nvPr/>
              </p:nvSpPr>
              <p:spPr>
                <a:xfrm>
                  <a:off x="7812292" y="3694516"/>
                  <a:ext cx="104524" cy="4852"/>
                </a:xfrm>
                <a:custGeom>
                  <a:avLst/>
                  <a:gdLst>
                    <a:gd name="connsiteX0" fmla="*/ 0 w 104524"/>
                    <a:gd name="connsiteY0" fmla="*/ 0 h 4852"/>
                    <a:gd name="connsiteX1" fmla="*/ 104524 w 104524"/>
                    <a:gd name="connsiteY1" fmla="*/ 0 h 4852"/>
                  </a:gdLst>
                  <a:ahLst/>
                  <a:cxnLst>
                    <a:cxn ang="0">
                      <a:pos x="connsiteX0" y="connsiteY0"/>
                    </a:cxn>
                    <a:cxn ang="0">
                      <a:pos x="connsiteX1" y="connsiteY1"/>
                    </a:cxn>
                  </a:cxnLst>
                  <a:rect l="l" t="t" r="r" b="b"/>
                  <a:pathLst>
                    <a:path w="104524" h="4852">
                      <a:moveTo>
                        <a:pt x="0" y="0"/>
                      </a:moveTo>
                      <a:lnTo>
                        <a:pt x="104524"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sp>
            <p:nvSpPr>
              <p:cNvPr id="343" name="Freeform: Shape 33">
                <a:extLst>
                  <a:ext uri="{FF2B5EF4-FFF2-40B4-BE49-F238E27FC236}">
                    <a16:creationId xmlns:a16="http://schemas.microsoft.com/office/drawing/2014/main" id="{0C35056D-A1AF-4C0E-BF34-598423B18130}"/>
                  </a:ext>
                </a:extLst>
              </p:cNvPr>
              <p:cNvSpPr/>
              <p:nvPr/>
            </p:nvSpPr>
            <p:spPr>
              <a:xfrm>
                <a:off x="7788951" y="3647495"/>
                <a:ext cx="149944" cy="149944"/>
              </a:xfrm>
              <a:custGeom>
                <a:avLst/>
                <a:gdLst>
                  <a:gd name="connsiteX0" fmla="*/ 0 w 149944"/>
                  <a:gd name="connsiteY0" fmla="*/ 0 h 149944"/>
                  <a:gd name="connsiteX1" fmla="*/ 149944 w 149944"/>
                  <a:gd name="connsiteY1" fmla="*/ 0 h 149944"/>
                  <a:gd name="connsiteX2" fmla="*/ 149944 w 149944"/>
                  <a:gd name="connsiteY2" fmla="*/ 149944 h 149944"/>
                  <a:gd name="connsiteX3" fmla="*/ 0 w 149944"/>
                  <a:gd name="connsiteY3" fmla="*/ 149944 h 149944"/>
                </a:gdLst>
                <a:ahLst/>
                <a:cxnLst>
                  <a:cxn ang="0">
                    <a:pos x="connsiteX0" y="connsiteY0"/>
                  </a:cxn>
                  <a:cxn ang="0">
                    <a:pos x="connsiteX1" y="connsiteY1"/>
                  </a:cxn>
                  <a:cxn ang="0">
                    <a:pos x="connsiteX2" y="connsiteY2"/>
                  </a:cxn>
                  <a:cxn ang="0">
                    <a:pos x="connsiteX3" y="connsiteY3"/>
                  </a:cxn>
                </a:cxnLst>
                <a:rect l="l" t="t" r="r" b="b"/>
                <a:pathLst>
                  <a:path w="149944" h="149944">
                    <a:moveTo>
                      <a:pt x="0" y="0"/>
                    </a:moveTo>
                    <a:lnTo>
                      <a:pt x="149944" y="0"/>
                    </a:lnTo>
                    <a:lnTo>
                      <a:pt x="149944" y="149944"/>
                    </a:lnTo>
                    <a:lnTo>
                      <a:pt x="0" y="149944"/>
                    </a:lnTo>
                    <a:close/>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grpSp>
          <p:nvGrpSpPr>
            <p:cNvPr id="317" name="Graphic 18">
              <a:extLst>
                <a:ext uri="{FF2B5EF4-FFF2-40B4-BE49-F238E27FC236}">
                  <a16:creationId xmlns:a16="http://schemas.microsoft.com/office/drawing/2014/main" id="{0C3A1684-05CA-4AFA-A6A8-5A74D9D9A2B0}"/>
                </a:ext>
              </a:extLst>
            </p:cNvPr>
            <p:cNvGrpSpPr/>
            <p:nvPr/>
          </p:nvGrpSpPr>
          <p:grpSpPr>
            <a:xfrm>
              <a:off x="10899762" y="282852"/>
              <a:ext cx="120954" cy="120954"/>
              <a:chOff x="7900366" y="3518174"/>
              <a:chExt cx="149944" cy="149944"/>
            </a:xfrm>
            <a:noFill/>
          </p:grpSpPr>
          <p:grpSp>
            <p:nvGrpSpPr>
              <p:cNvPr id="336" name="Graphic 18">
                <a:extLst>
                  <a:ext uri="{FF2B5EF4-FFF2-40B4-BE49-F238E27FC236}">
                    <a16:creationId xmlns:a16="http://schemas.microsoft.com/office/drawing/2014/main" id="{9733BE17-8A35-41A4-BEA5-71FDE5630331}"/>
                  </a:ext>
                </a:extLst>
              </p:cNvPr>
              <p:cNvGrpSpPr/>
              <p:nvPr/>
            </p:nvGrpSpPr>
            <p:grpSpPr>
              <a:xfrm>
                <a:off x="7923707" y="3565147"/>
                <a:ext cx="104572" cy="61967"/>
                <a:chOff x="7923707" y="3565147"/>
                <a:chExt cx="104572" cy="61967"/>
              </a:xfrm>
            </p:grpSpPr>
            <p:sp>
              <p:nvSpPr>
                <p:cNvPr id="338" name="Freeform: Shape 36">
                  <a:extLst>
                    <a:ext uri="{FF2B5EF4-FFF2-40B4-BE49-F238E27FC236}">
                      <a16:creationId xmlns:a16="http://schemas.microsoft.com/office/drawing/2014/main" id="{0A03896F-258C-4A1A-A2F7-53A5A348F867}"/>
                    </a:ext>
                  </a:extLst>
                </p:cNvPr>
                <p:cNvSpPr/>
                <p:nvPr/>
              </p:nvSpPr>
              <p:spPr>
                <a:xfrm>
                  <a:off x="7923707" y="3627114"/>
                  <a:ext cx="88074" cy="4852"/>
                </a:xfrm>
                <a:custGeom>
                  <a:avLst/>
                  <a:gdLst>
                    <a:gd name="connsiteX0" fmla="*/ 0 w 88074"/>
                    <a:gd name="connsiteY0" fmla="*/ 0 h 4852"/>
                    <a:gd name="connsiteX1" fmla="*/ 88074 w 88074"/>
                    <a:gd name="connsiteY1" fmla="*/ 0 h 4852"/>
                  </a:gdLst>
                  <a:ahLst/>
                  <a:cxnLst>
                    <a:cxn ang="0">
                      <a:pos x="connsiteX0" y="connsiteY0"/>
                    </a:cxn>
                    <a:cxn ang="0">
                      <a:pos x="connsiteX1" y="connsiteY1"/>
                    </a:cxn>
                  </a:cxnLst>
                  <a:rect l="l" t="t" r="r" b="b"/>
                  <a:pathLst>
                    <a:path w="88074" h="4852">
                      <a:moveTo>
                        <a:pt x="0" y="0"/>
                      </a:moveTo>
                      <a:lnTo>
                        <a:pt x="88074"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39" name="Freeform: Shape 37">
                  <a:extLst>
                    <a:ext uri="{FF2B5EF4-FFF2-40B4-BE49-F238E27FC236}">
                      <a16:creationId xmlns:a16="http://schemas.microsoft.com/office/drawing/2014/main" id="{C6F9A4D5-798A-4B78-A6B8-16C7D9B28E79}"/>
                    </a:ext>
                  </a:extLst>
                </p:cNvPr>
                <p:cNvSpPr/>
                <p:nvPr/>
              </p:nvSpPr>
              <p:spPr>
                <a:xfrm>
                  <a:off x="7923707" y="3596106"/>
                  <a:ext cx="41537" cy="4852"/>
                </a:xfrm>
                <a:custGeom>
                  <a:avLst/>
                  <a:gdLst>
                    <a:gd name="connsiteX0" fmla="*/ 0 w 41537"/>
                    <a:gd name="connsiteY0" fmla="*/ 0 h 4852"/>
                    <a:gd name="connsiteX1" fmla="*/ 41538 w 41537"/>
                    <a:gd name="connsiteY1" fmla="*/ 0 h 4852"/>
                  </a:gdLst>
                  <a:ahLst/>
                  <a:cxnLst>
                    <a:cxn ang="0">
                      <a:pos x="connsiteX0" y="connsiteY0"/>
                    </a:cxn>
                    <a:cxn ang="0">
                      <a:pos x="connsiteX1" y="connsiteY1"/>
                    </a:cxn>
                  </a:cxnLst>
                  <a:rect l="l" t="t" r="r" b="b"/>
                  <a:pathLst>
                    <a:path w="41537" h="4852">
                      <a:moveTo>
                        <a:pt x="0" y="0"/>
                      </a:moveTo>
                      <a:lnTo>
                        <a:pt x="41538"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40" name="Freeform: Shape 38">
                  <a:extLst>
                    <a:ext uri="{FF2B5EF4-FFF2-40B4-BE49-F238E27FC236}">
                      <a16:creationId xmlns:a16="http://schemas.microsoft.com/office/drawing/2014/main" id="{9748A2EB-1F9C-4D9D-8C9E-3A126F21D555}"/>
                    </a:ext>
                  </a:extLst>
                </p:cNvPr>
                <p:cNvSpPr/>
                <p:nvPr/>
              </p:nvSpPr>
              <p:spPr>
                <a:xfrm>
                  <a:off x="7978250" y="3596106"/>
                  <a:ext cx="25039" cy="4852"/>
                </a:xfrm>
                <a:custGeom>
                  <a:avLst/>
                  <a:gdLst>
                    <a:gd name="connsiteX0" fmla="*/ 0 w 25039"/>
                    <a:gd name="connsiteY0" fmla="*/ 0 h 4852"/>
                    <a:gd name="connsiteX1" fmla="*/ 25039 w 25039"/>
                    <a:gd name="connsiteY1" fmla="*/ 0 h 4852"/>
                  </a:gdLst>
                  <a:ahLst/>
                  <a:cxnLst>
                    <a:cxn ang="0">
                      <a:pos x="connsiteX0" y="connsiteY0"/>
                    </a:cxn>
                    <a:cxn ang="0">
                      <a:pos x="connsiteX1" y="connsiteY1"/>
                    </a:cxn>
                  </a:cxnLst>
                  <a:rect l="l" t="t" r="r" b="b"/>
                  <a:pathLst>
                    <a:path w="25039" h="4852">
                      <a:moveTo>
                        <a:pt x="0" y="0"/>
                      </a:moveTo>
                      <a:lnTo>
                        <a:pt x="25039"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41" name="Freeform: Shape 39">
                  <a:extLst>
                    <a:ext uri="{FF2B5EF4-FFF2-40B4-BE49-F238E27FC236}">
                      <a16:creationId xmlns:a16="http://schemas.microsoft.com/office/drawing/2014/main" id="{505E1621-75C5-40FB-A858-518F11742F60}"/>
                    </a:ext>
                  </a:extLst>
                </p:cNvPr>
                <p:cNvSpPr/>
                <p:nvPr/>
              </p:nvSpPr>
              <p:spPr>
                <a:xfrm>
                  <a:off x="7923707" y="3565147"/>
                  <a:ext cx="104572" cy="4852"/>
                </a:xfrm>
                <a:custGeom>
                  <a:avLst/>
                  <a:gdLst>
                    <a:gd name="connsiteX0" fmla="*/ 0 w 104572"/>
                    <a:gd name="connsiteY0" fmla="*/ 0 h 4852"/>
                    <a:gd name="connsiteX1" fmla="*/ 104573 w 104572"/>
                    <a:gd name="connsiteY1" fmla="*/ 0 h 4852"/>
                  </a:gdLst>
                  <a:ahLst/>
                  <a:cxnLst>
                    <a:cxn ang="0">
                      <a:pos x="connsiteX0" y="connsiteY0"/>
                    </a:cxn>
                    <a:cxn ang="0">
                      <a:pos x="connsiteX1" y="connsiteY1"/>
                    </a:cxn>
                  </a:cxnLst>
                  <a:rect l="l" t="t" r="r" b="b"/>
                  <a:pathLst>
                    <a:path w="104572" h="4852">
                      <a:moveTo>
                        <a:pt x="0" y="0"/>
                      </a:moveTo>
                      <a:lnTo>
                        <a:pt x="104573" y="0"/>
                      </a:lnTo>
                    </a:path>
                  </a:pathLst>
                </a:custGeom>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sp>
            <p:nvSpPr>
              <p:cNvPr id="337" name="Freeform: Shape 40">
                <a:extLst>
                  <a:ext uri="{FF2B5EF4-FFF2-40B4-BE49-F238E27FC236}">
                    <a16:creationId xmlns:a16="http://schemas.microsoft.com/office/drawing/2014/main" id="{1F4BA2AA-27CF-47C6-85D2-0029552114E6}"/>
                  </a:ext>
                </a:extLst>
              </p:cNvPr>
              <p:cNvSpPr/>
              <p:nvPr/>
            </p:nvSpPr>
            <p:spPr>
              <a:xfrm>
                <a:off x="7900366" y="3518174"/>
                <a:ext cx="149944" cy="149944"/>
              </a:xfrm>
              <a:custGeom>
                <a:avLst/>
                <a:gdLst>
                  <a:gd name="connsiteX0" fmla="*/ 0 w 149944"/>
                  <a:gd name="connsiteY0" fmla="*/ 108940 h 149944"/>
                  <a:gd name="connsiteX1" fmla="*/ 0 w 149944"/>
                  <a:gd name="connsiteY1" fmla="*/ 0 h 149944"/>
                  <a:gd name="connsiteX2" fmla="*/ 149944 w 149944"/>
                  <a:gd name="connsiteY2" fmla="*/ 0 h 149944"/>
                  <a:gd name="connsiteX3" fmla="*/ 149944 w 149944"/>
                  <a:gd name="connsiteY3" fmla="*/ 149944 h 149944"/>
                  <a:gd name="connsiteX4" fmla="*/ 61288 w 149944"/>
                  <a:gd name="connsiteY4" fmla="*/ 149944 h 149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44" h="149944">
                    <a:moveTo>
                      <a:pt x="0" y="108940"/>
                    </a:moveTo>
                    <a:lnTo>
                      <a:pt x="0" y="0"/>
                    </a:lnTo>
                    <a:lnTo>
                      <a:pt x="149944" y="0"/>
                    </a:lnTo>
                    <a:lnTo>
                      <a:pt x="149944" y="149944"/>
                    </a:lnTo>
                    <a:lnTo>
                      <a:pt x="61288" y="149944"/>
                    </a:lnTo>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grpSp>
          <p:nvGrpSpPr>
            <p:cNvPr id="318" name="Graphic 18">
              <a:extLst>
                <a:ext uri="{FF2B5EF4-FFF2-40B4-BE49-F238E27FC236}">
                  <a16:creationId xmlns:a16="http://schemas.microsoft.com/office/drawing/2014/main" id="{013DAA1B-3B1E-4075-903C-9F10146B3A53}"/>
                </a:ext>
              </a:extLst>
            </p:cNvPr>
            <p:cNvGrpSpPr/>
            <p:nvPr/>
          </p:nvGrpSpPr>
          <p:grpSpPr>
            <a:xfrm>
              <a:off x="10446358" y="277293"/>
              <a:ext cx="204957" cy="204996"/>
              <a:chOff x="7338293" y="3511283"/>
              <a:chExt cx="254080" cy="254129"/>
            </a:xfrm>
            <a:noFill/>
          </p:grpSpPr>
          <p:sp>
            <p:nvSpPr>
              <p:cNvPr id="334" name="Freeform: Shape 44">
                <a:extLst>
                  <a:ext uri="{FF2B5EF4-FFF2-40B4-BE49-F238E27FC236}">
                    <a16:creationId xmlns:a16="http://schemas.microsoft.com/office/drawing/2014/main" id="{10D35631-8CC0-4791-95F9-7DC9DB826B2E}"/>
                  </a:ext>
                </a:extLst>
              </p:cNvPr>
              <p:cNvSpPr/>
              <p:nvPr/>
            </p:nvSpPr>
            <p:spPr>
              <a:xfrm>
                <a:off x="7338293" y="3511283"/>
                <a:ext cx="254080" cy="254129"/>
              </a:xfrm>
              <a:custGeom>
                <a:avLst/>
                <a:gdLst>
                  <a:gd name="connsiteX0" fmla="*/ 229915 w 254080"/>
                  <a:gd name="connsiteY0" fmla="*/ 52650 h 254129"/>
                  <a:gd name="connsiteX1" fmla="*/ 224771 w 254080"/>
                  <a:gd name="connsiteY1" fmla="*/ 46730 h 254129"/>
                  <a:gd name="connsiteX2" fmla="*/ 219579 w 254080"/>
                  <a:gd name="connsiteY2" fmla="*/ 40810 h 254129"/>
                  <a:gd name="connsiteX3" fmla="*/ 214435 w 254080"/>
                  <a:gd name="connsiteY3" fmla="*/ 34890 h 254129"/>
                  <a:gd name="connsiteX4" fmla="*/ 179302 w 254080"/>
                  <a:gd name="connsiteY4" fmla="*/ 52893 h 254129"/>
                  <a:gd name="connsiteX5" fmla="*/ 154166 w 254080"/>
                  <a:gd name="connsiteY5" fmla="*/ 40519 h 254129"/>
                  <a:gd name="connsiteX6" fmla="*/ 147130 w 254080"/>
                  <a:gd name="connsiteY6" fmla="*/ 1601 h 254129"/>
                  <a:gd name="connsiteX7" fmla="*/ 139317 w 254080"/>
                  <a:gd name="connsiteY7" fmla="*/ 1068 h 254129"/>
                  <a:gd name="connsiteX8" fmla="*/ 131505 w 254080"/>
                  <a:gd name="connsiteY8" fmla="*/ 534 h 254129"/>
                  <a:gd name="connsiteX9" fmla="*/ 123692 w 254080"/>
                  <a:gd name="connsiteY9" fmla="*/ 0 h 254129"/>
                  <a:gd name="connsiteX10" fmla="*/ 111561 w 254080"/>
                  <a:gd name="connsiteY10" fmla="*/ 37656 h 254129"/>
                  <a:gd name="connsiteX11" fmla="*/ 85163 w 254080"/>
                  <a:gd name="connsiteY11" fmla="*/ 46633 h 254129"/>
                  <a:gd name="connsiteX12" fmla="*/ 52602 w 254080"/>
                  <a:gd name="connsiteY12" fmla="*/ 24069 h 254129"/>
                  <a:gd name="connsiteX13" fmla="*/ 46682 w 254080"/>
                  <a:gd name="connsiteY13" fmla="*/ 29261 h 254129"/>
                  <a:gd name="connsiteX14" fmla="*/ 40762 w 254080"/>
                  <a:gd name="connsiteY14" fmla="*/ 34405 h 254129"/>
                  <a:gd name="connsiteX15" fmla="*/ 34841 w 254080"/>
                  <a:gd name="connsiteY15" fmla="*/ 39597 h 254129"/>
                  <a:gd name="connsiteX16" fmla="*/ 52942 w 254080"/>
                  <a:gd name="connsiteY16" fmla="*/ 74875 h 254129"/>
                  <a:gd name="connsiteX17" fmla="*/ 40567 w 254080"/>
                  <a:gd name="connsiteY17" fmla="*/ 99866 h 254129"/>
                  <a:gd name="connsiteX18" fmla="*/ 1601 w 254080"/>
                  <a:gd name="connsiteY18" fmla="*/ 106951 h 254129"/>
                  <a:gd name="connsiteX19" fmla="*/ 1068 w 254080"/>
                  <a:gd name="connsiteY19" fmla="*/ 114763 h 254129"/>
                  <a:gd name="connsiteX20" fmla="*/ 534 w 254080"/>
                  <a:gd name="connsiteY20" fmla="*/ 122576 h 254129"/>
                  <a:gd name="connsiteX21" fmla="*/ 0 w 254080"/>
                  <a:gd name="connsiteY21" fmla="*/ 130389 h 254129"/>
                  <a:gd name="connsiteX22" fmla="*/ 37607 w 254080"/>
                  <a:gd name="connsiteY22" fmla="*/ 142520 h 254129"/>
                  <a:gd name="connsiteX23" fmla="*/ 46536 w 254080"/>
                  <a:gd name="connsiteY23" fmla="*/ 169064 h 254129"/>
                  <a:gd name="connsiteX24" fmla="*/ 24069 w 254080"/>
                  <a:gd name="connsiteY24" fmla="*/ 201527 h 254129"/>
                  <a:gd name="connsiteX25" fmla="*/ 29212 w 254080"/>
                  <a:gd name="connsiteY25" fmla="*/ 207447 h 254129"/>
                  <a:gd name="connsiteX26" fmla="*/ 34405 w 254080"/>
                  <a:gd name="connsiteY26" fmla="*/ 213368 h 254129"/>
                  <a:gd name="connsiteX27" fmla="*/ 39548 w 254080"/>
                  <a:gd name="connsiteY27" fmla="*/ 219288 h 254129"/>
                  <a:gd name="connsiteX28" fmla="*/ 74633 w 254080"/>
                  <a:gd name="connsiteY28" fmla="*/ 201285 h 254129"/>
                  <a:gd name="connsiteX29" fmla="*/ 99866 w 254080"/>
                  <a:gd name="connsiteY29" fmla="*/ 213804 h 254129"/>
                  <a:gd name="connsiteX30" fmla="*/ 106902 w 254080"/>
                  <a:gd name="connsiteY30" fmla="*/ 252528 h 254129"/>
                  <a:gd name="connsiteX31" fmla="*/ 114715 w 254080"/>
                  <a:gd name="connsiteY31" fmla="*/ 253062 h 254129"/>
                  <a:gd name="connsiteX32" fmla="*/ 122527 w 254080"/>
                  <a:gd name="connsiteY32" fmla="*/ 253595 h 254129"/>
                  <a:gd name="connsiteX33" fmla="*/ 130340 w 254080"/>
                  <a:gd name="connsiteY33" fmla="*/ 254129 h 254129"/>
                  <a:gd name="connsiteX34" fmla="*/ 142374 w 254080"/>
                  <a:gd name="connsiteY34" fmla="*/ 216716 h 254129"/>
                  <a:gd name="connsiteX35" fmla="*/ 169161 w 254080"/>
                  <a:gd name="connsiteY35" fmla="*/ 207642 h 254129"/>
                  <a:gd name="connsiteX36" fmla="*/ 201430 w 254080"/>
                  <a:gd name="connsiteY36" fmla="*/ 230012 h 254129"/>
                  <a:gd name="connsiteX37" fmla="*/ 207350 w 254080"/>
                  <a:gd name="connsiteY37" fmla="*/ 224820 h 254129"/>
                  <a:gd name="connsiteX38" fmla="*/ 213270 w 254080"/>
                  <a:gd name="connsiteY38" fmla="*/ 219676 h 254129"/>
                  <a:gd name="connsiteX39" fmla="*/ 219191 w 254080"/>
                  <a:gd name="connsiteY39" fmla="*/ 214484 h 254129"/>
                  <a:gd name="connsiteX40" fmla="*/ 201285 w 254080"/>
                  <a:gd name="connsiteY40" fmla="*/ 179545 h 254129"/>
                  <a:gd name="connsiteX41" fmla="*/ 213804 w 254080"/>
                  <a:gd name="connsiteY41" fmla="*/ 154166 h 254129"/>
                  <a:gd name="connsiteX42" fmla="*/ 252479 w 254080"/>
                  <a:gd name="connsiteY42" fmla="*/ 147178 h 254129"/>
                  <a:gd name="connsiteX43" fmla="*/ 253013 w 254080"/>
                  <a:gd name="connsiteY43" fmla="*/ 139366 h 254129"/>
                  <a:gd name="connsiteX44" fmla="*/ 253547 w 254080"/>
                  <a:gd name="connsiteY44" fmla="*/ 131553 h 254129"/>
                  <a:gd name="connsiteX45" fmla="*/ 254081 w 254080"/>
                  <a:gd name="connsiteY45" fmla="*/ 123741 h 254129"/>
                  <a:gd name="connsiteX46" fmla="*/ 216619 w 254080"/>
                  <a:gd name="connsiteY46" fmla="*/ 111706 h 254129"/>
                  <a:gd name="connsiteX47" fmla="*/ 207544 w 254080"/>
                  <a:gd name="connsiteY47" fmla="*/ 85066 h 254129"/>
                  <a:gd name="connsiteX48" fmla="*/ 230012 w 254080"/>
                  <a:gd name="connsiteY48" fmla="*/ 52699 h 25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54080" h="254129">
                    <a:moveTo>
                      <a:pt x="229915" y="52650"/>
                    </a:moveTo>
                    <a:lnTo>
                      <a:pt x="224771" y="46730"/>
                    </a:lnTo>
                    <a:lnTo>
                      <a:pt x="219579" y="40810"/>
                    </a:lnTo>
                    <a:lnTo>
                      <a:pt x="214435" y="34890"/>
                    </a:lnTo>
                    <a:lnTo>
                      <a:pt x="179302" y="52893"/>
                    </a:lnTo>
                    <a:cubicBezTo>
                      <a:pt x="171490" y="47410"/>
                      <a:pt x="163046" y="43285"/>
                      <a:pt x="154166" y="40519"/>
                    </a:cubicBezTo>
                    <a:lnTo>
                      <a:pt x="147130" y="1601"/>
                    </a:lnTo>
                    <a:lnTo>
                      <a:pt x="139317" y="1068"/>
                    </a:lnTo>
                    <a:lnTo>
                      <a:pt x="131505" y="534"/>
                    </a:lnTo>
                    <a:lnTo>
                      <a:pt x="123692" y="0"/>
                    </a:lnTo>
                    <a:lnTo>
                      <a:pt x="111561" y="37656"/>
                    </a:lnTo>
                    <a:cubicBezTo>
                      <a:pt x="102486" y="39257"/>
                      <a:pt x="93558" y="42217"/>
                      <a:pt x="85163" y="46633"/>
                    </a:cubicBezTo>
                    <a:lnTo>
                      <a:pt x="52602" y="24069"/>
                    </a:lnTo>
                    <a:lnTo>
                      <a:pt x="46682" y="29261"/>
                    </a:lnTo>
                    <a:lnTo>
                      <a:pt x="40762" y="34405"/>
                    </a:lnTo>
                    <a:lnTo>
                      <a:pt x="34841" y="39597"/>
                    </a:lnTo>
                    <a:lnTo>
                      <a:pt x="52942" y="74875"/>
                    </a:lnTo>
                    <a:cubicBezTo>
                      <a:pt x="47458" y="82639"/>
                      <a:pt x="43333" y="91083"/>
                      <a:pt x="40567" y="99866"/>
                    </a:cubicBezTo>
                    <a:lnTo>
                      <a:pt x="1601" y="106951"/>
                    </a:lnTo>
                    <a:lnTo>
                      <a:pt x="1068" y="114763"/>
                    </a:lnTo>
                    <a:lnTo>
                      <a:pt x="534" y="122576"/>
                    </a:lnTo>
                    <a:lnTo>
                      <a:pt x="0" y="130389"/>
                    </a:lnTo>
                    <a:lnTo>
                      <a:pt x="37607" y="142520"/>
                    </a:lnTo>
                    <a:cubicBezTo>
                      <a:pt x="39160" y="151643"/>
                      <a:pt x="42169" y="160620"/>
                      <a:pt x="46536" y="169064"/>
                    </a:cubicBezTo>
                    <a:lnTo>
                      <a:pt x="24069" y="201527"/>
                    </a:lnTo>
                    <a:lnTo>
                      <a:pt x="29212" y="207447"/>
                    </a:lnTo>
                    <a:lnTo>
                      <a:pt x="34405" y="213368"/>
                    </a:lnTo>
                    <a:lnTo>
                      <a:pt x="39548" y="219288"/>
                    </a:lnTo>
                    <a:lnTo>
                      <a:pt x="74633" y="201285"/>
                    </a:lnTo>
                    <a:cubicBezTo>
                      <a:pt x="82445" y="206817"/>
                      <a:pt x="90986" y="211038"/>
                      <a:pt x="99866" y="213804"/>
                    </a:cubicBezTo>
                    <a:lnTo>
                      <a:pt x="106902" y="252528"/>
                    </a:lnTo>
                    <a:lnTo>
                      <a:pt x="114715" y="253062"/>
                    </a:lnTo>
                    <a:lnTo>
                      <a:pt x="122527" y="253595"/>
                    </a:lnTo>
                    <a:lnTo>
                      <a:pt x="130340" y="254129"/>
                    </a:lnTo>
                    <a:lnTo>
                      <a:pt x="142374" y="216716"/>
                    </a:lnTo>
                    <a:cubicBezTo>
                      <a:pt x="151594" y="215163"/>
                      <a:pt x="160620" y="212106"/>
                      <a:pt x="169161" y="207642"/>
                    </a:cubicBezTo>
                    <a:lnTo>
                      <a:pt x="201430" y="230012"/>
                    </a:lnTo>
                    <a:lnTo>
                      <a:pt x="207350" y="224820"/>
                    </a:lnTo>
                    <a:lnTo>
                      <a:pt x="213270" y="219676"/>
                    </a:lnTo>
                    <a:lnTo>
                      <a:pt x="219191" y="214484"/>
                    </a:lnTo>
                    <a:lnTo>
                      <a:pt x="201285" y="179545"/>
                    </a:lnTo>
                    <a:cubicBezTo>
                      <a:pt x="206816" y="171684"/>
                      <a:pt x="211038" y="163143"/>
                      <a:pt x="213804" y="154166"/>
                    </a:cubicBezTo>
                    <a:lnTo>
                      <a:pt x="252479" y="147178"/>
                    </a:lnTo>
                    <a:lnTo>
                      <a:pt x="253013" y="139366"/>
                    </a:lnTo>
                    <a:lnTo>
                      <a:pt x="253547" y="131553"/>
                    </a:lnTo>
                    <a:lnTo>
                      <a:pt x="254081" y="123741"/>
                    </a:lnTo>
                    <a:lnTo>
                      <a:pt x="216619" y="111706"/>
                    </a:lnTo>
                    <a:cubicBezTo>
                      <a:pt x="215017" y="102535"/>
                      <a:pt x="212009" y="93509"/>
                      <a:pt x="207544" y="85066"/>
                    </a:cubicBezTo>
                    <a:lnTo>
                      <a:pt x="230012" y="52699"/>
                    </a:lnTo>
                    <a:close/>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35" name="Freeform: Shape 45">
                <a:extLst>
                  <a:ext uri="{FF2B5EF4-FFF2-40B4-BE49-F238E27FC236}">
                    <a16:creationId xmlns:a16="http://schemas.microsoft.com/office/drawing/2014/main" id="{63C36254-E360-45B7-801F-20AFEC5C1FA6}"/>
                  </a:ext>
                </a:extLst>
              </p:cNvPr>
              <p:cNvSpPr/>
              <p:nvPr/>
            </p:nvSpPr>
            <p:spPr>
              <a:xfrm>
                <a:off x="7414673" y="3587857"/>
                <a:ext cx="101224" cy="101224"/>
              </a:xfrm>
              <a:custGeom>
                <a:avLst/>
                <a:gdLst>
                  <a:gd name="connsiteX0" fmla="*/ 101225 w 101224"/>
                  <a:gd name="connsiteY0" fmla="*/ 50612 h 101224"/>
                  <a:gd name="connsiteX1" fmla="*/ 50612 w 101224"/>
                  <a:gd name="connsiteY1" fmla="*/ 101225 h 101224"/>
                  <a:gd name="connsiteX2" fmla="*/ 0 w 101224"/>
                  <a:gd name="connsiteY2" fmla="*/ 50612 h 101224"/>
                  <a:gd name="connsiteX3" fmla="*/ 50612 w 101224"/>
                  <a:gd name="connsiteY3" fmla="*/ 0 h 101224"/>
                  <a:gd name="connsiteX4" fmla="*/ 101225 w 101224"/>
                  <a:gd name="connsiteY4" fmla="*/ 50612 h 10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4" h="101224">
                    <a:moveTo>
                      <a:pt x="101225" y="50612"/>
                    </a:moveTo>
                    <a:cubicBezTo>
                      <a:pt x="101225" y="78565"/>
                      <a:pt x="78565" y="101225"/>
                      <a:pt x="50612" y="101225"/>
                    </a:cubicBezTo>
                    <a:cubicBezTo>
                      <a:pt x="22660" y="101225"/>
                      <a:pt x="0" y="78565"/>
                      <a:pt x="0" y="50612"/>
                    </a:cubicBezTo>
                    <a:cubicBezTo>
                      <a:pt x="0" y="22660"/>
                      <a:pt x="22660" y="0"/>
                      <a:pt x="50612" y="0"/>
                    </a:cubicBezTo>
                    <a:cubicBezTo>
                      <a:pt x="78565" y="0"/>
                      <a:pt x="101225" y="22660"/>
                      <a:pt x="101225" y="50612"/>
                    </a:cubicBezTo>
                    <a:close/>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sp>
          <p:nvSpPr>
            <p:cNvPr id="319" name="Freeform: Shape 49">
              <a:extLst>
                <a:ext uri="{FF2B5EF4-FFF2-40B4-BE49-F238E27FC236}">
                  <a16:creationId xmlns:a16="http://schemas.microsoft.com/office/drawing/2014/main" id="{35D6169C-8F77-4AAA-A3BE-D7DA8D3669E6}"/>
                </a:ext>
              </a:extLst>
            </p:cNvPr>
            <p:cNvSpPr/>
            <p:nvPr/>
          </p:nvSpPr>
          <p:spPr>
            <a:xfrm>
              <a:off x="10548800" y="153755"/>
              <a:ext cx="171450" cy="106041"/>
            </a:xfrm>
            <a:custGeom>
              <a:avLst/>
              <a:gdLst>
                <a:gd name="connsiteX0" fmla="*/ 212543 w 212542"/>
                <a:gd name="connsiteY0" fmla="*/ 131456 h 131456"/>
                <a:gd name="connsiteX1" fmla="*/ 212543 w 212542"/>
                <a:gd name="connsiteY1" fmla="*/ 82639 h 131456"/>
                <a:gd name="connsiteX2" fmla="*/ 70848 w 212542"/>
                <a:gd name="connsiteY2" fmla="*/ 0 h 131456"/>
                <a:gd name="connsiteX3" fmla="*/ 0 w 212542"/>
                <a:gd name="connsiteY3" fmla="*/ 35424 h 131456"/>
              </a:gdLst>
              <a:ahLst/>
              <a:cxnLst>
                <a:cxn ang="0">
                  <a:pos x="connsiteX0" y="connsiteY0"/>
                </a:cxn>
                <a:cxn ang="0">
                  <a:pos x="connsiteX1" y="connsiteY1"/>
                </a:cxn>
                <a:cxn ang="0">
                  <a:pos x="connsiteX2" y="connsiteY2"/>
                </a:cxn>
                <a:cxn ang="0">
                  <a:pos x="connsiteX3" y="connsiteY3"/>
                </a:cxn>
              </a:cxnLst>
              <a:rect l="l" t="t" r="r" b="b"/>
              <a:pathLst>
                <a:path w="212542" h="131456">
                  <a:moveTo>
                    <a:pt x="212543" y="131456"/>
                  </a:moveTo>
                  <a:lnTo>
                    <a:pt x="212543" y="82639"/>
                  </a:lnTo>
                  <a:lnTo>
                    <a:pt x="70848" y="0"/>
                  </a:lnTo>
                  <a:lnTo>
                    <a:pt x="0" y="35424"/>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20" name="Freeform: Shape 50">
              <a:extLst>
                <a:ext uri="{FF2B5EF4-FFF2-40B4-BE49-F238E27FC236}">
                  <a16:creationId xmlns:a16="http://schemas.microsoft.com/office/drawing/2014/main" id="{2457F778-E279-4DCE-B887-A000EC3EFA37}"/>
                </a:ext>
              </a:extLst>
            </p:cNvPr>
            <p:cNvSpPr/>
            <p:nvPr/>
          </p:nvSpPr>
          <p:spPr>
            <a:xfrm>
              <a:off x="10548799" y="506167"/>
              <a:ext cx="171450" cy="104788"/>
            </a:xfrm>
            <a:custGeom>
              <a:avLst/>
              <a:gdLst>
                <a:gd name="connsiteX0" fmla="*/ 0 w 212542"/>
                <a:gd name="connsiteY0" fmla="*/ 82688 h 129903"/>
                <a:gd name="connsiteX1" fmla="*/ 70848 w 212542"/>
                <a:gd name="connsiteY1" fmla="*/ 129903 h 129903"/>
                <a:gd name="connsiteX2" fmla="*/ 212543 w 212542"/>
                <a:gd name="connsiteY2" fmla="*/ 45226 h 129903"/>
                <a:gd name="connsiteX3" fmla="*/ 212543 w 212542"/>
                <a:gd name="connsiteY3" fmla="*/ 0 h 129903"/>
              </a:gdLst>
              <a:ahLst/>
              <a:cxnLst>
                <a:cxn ang="0">
                  <a:pos x="connsiteX0" y="connsiteY0"/>
                </a:cxn>
                <a:cxn ang="0">
                  <a:pos x="connsiteX1" y="connsiteY1"/>
                </a:cxn>
                <a:cxn ang="0">
                  <a:pos x="connsiteX2" y="connsiteY2"/>
                </a:cxn>
                <a:cxn ang="0">
                  <a:pos x="connsiteX3" y="connsiteY3"/>
                </a:cxn>
              </a:cxnLst>
              <a:rect l="l" t="t" r="r" b="b"/>
              <a:pathLst>
                <a:path w="212542" h="129903">
                  <a:moveTo>
                    <a:pt x="0" y="82688"/>
                  </a:moveTo>
                  <a:lnTo>
                    <a:pt x="70848" y="129903"/>
                  </a:lnTo>
                  <a:lnTo>
                    <a:pt x="212543" y="45226"/>
                  </a:lnTo>
                  <a:lnTo>
                    <a:pt x="212543" y="0"/>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21" name="Freeform: Shape 51">
              <a:extLst>
                <a:ext uri="{FF2B5EF4-FFF2-40B4-BE49-F238E27FC236}">
                  <a16:creationId xmlns:a16="http://schemas.microsoft.com/office/drawing/2014/main" id="{5896371F-1E8D-46C8-B961-B8BAB3C5EB8E}"/>
                </a:ext>
              </a:extLst>
            </p:cNvPr>
            <p:cNvSpPr/>
            <p:nvPr/>
          </p:nvSpPr>
          <p:spPr>
            <a:xfrm>
              <a:off x="10320202" y="329198"/>
              <a:ext cx="3914" cy="101343"/>
            </a:xfrm>
            <a:custGeom>
              <a:avLst/>
              <a:gdLst>
                <a:gd name="connsiteX0" fmla="*/ 0 w 4852"/>
                <a:gd name="connsiteY0" fmla="*/ 0 h 125633"/>
                <a:gd name="connsiteX1" fmla="*/ 0 w 4852"/>
                <a:gd name="connsiteY1" fmla="*/ 62841 h 125633"/>
                <a:gd name="connsiteX2" fmla="*/ 0 w 4852"/>
                <a:gd name="connsiteY2" fmla="*/ 125633 h 125633"/>
                <a:gd name="connsiteX3" fmla="*/ 0 w 4852"/>
                <a:gd name="connsiteY3" fmla="*/ 0 h 125633"/>
              </a:gdLst>
              <a:ahLst/>
              <a:cxnLst>
                <a:cxn ang="0">
                  <a:pos x="connsiteX0" y="connsiteY0"/>
                </a:cxn>
                <a:cxn ang="0">
                  <a:pos x="connsiteX1" y="connsiteY1"/>
                </a:cxn>
                <a:cxn ang="0">
                  <a:pos x="connsiteX2" y="connsiteY2"/>
                </a:cxn>
                <a:cxn ang="0">
                  <a:pos x="connsiteX3" y="connsiteY3"/>
                </a:cxn>
              </a:cxnLst>
              <a:rect l="l" t="t" r="r" b="b"/>
              <a:pathLst>
                <a:path w="4852" h="125633">
                  <a:moveTo>
                    <a:pt x="0" y="0"/>
                  </a:moveTo>
                  <a:lnTo>
                    <a:pt x="0" y="62841"/>
                  </a:lnTo>
                  <a:lnTo>
                    <a:pt x="0" y="125633"/>
                  </a:lnTo>
                  <a:lnTo>
                    <a:pt x="0" y="0"/>
                  </a:lnTo>
                  <a:close/>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22" name="Freeform: Shape 52">
              <a:extLst>
                <a:ext uri="{FF2B5EF4-FFF2-40B4-BE49-F238E27FC236}">
                  <a16:creationId xmlns:a16="http://schemas.microsoft.com/office/drawing/2014/main" id="{15B86589-4808-460A-B031-C56DE65553FA}"/>
                </a:ext>
              </a:extLst>
            </p:cNvPr>
            <p:cNvSpPr/>
            <p:nvPr/>
          </p:nvSpPr>
          <p:spPr>
            <a:xfrm>
              <a:off x="10377353" y="447569"/>
              <a:ext cx="40983" cy="20511"/>
            </a:xfrm>
            <a:custGeom>
              <a:avLst/>
              <a:gdLst>
                <a:gd name="connsiteX0" fmla="*/ 50806 w 50806"/>
                <a:gd name="connsiteY0" fmla="*/ 0 h 25427"/>
                <a:gd name="connsiteX1" fmla="*/ 0 w 50806"/>
                <a:gd name="connsiteY1" fmla="*/ 25427 h 25427"/>
              </a:gdLst>
              <a:ahLst/>
              <a:cxnLst>
                <a:cxn ang="0">
                  <a:pos x="connsiteX0" y="connsiteY0"/>
                </a:cxn>
                <a:cxn ang="0">
                  <a:pos x="connsiteX1" y="connsiteY1"/>
                </a:cxn>
              </a:cxnLst>
              <a:rect l="l" t="t" r="r" b="b"/>
              <a:pathLst>
                <a:path w="50806" h="25427">
                  <a:moveTo>
                    <a:pt x="50806" y="0"/>
                  </a:moveTo>
                  <a:lnTo>
                    <a:pt x="0" y="25427"/>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23" name="Freeform: Shape 53">
              <a:extLst>
                <a:ext uri="{FF2B5EF4-FFF2-40B4-BE49-F238E27FC236}">
                  <a16:creationId xmlns:a16="http://schemas.microsoft.com/office/drawing/2014/main" id="{A8384EEF-4245-409B-8C42-3148A1EB2698}"/>
                </a:ext>
              </a:extLst>
            </p:cNvPr>
            <p:cNvSpPr/>
            <p:nvPr/>
          </p:nvSpPr>
          <p:spPr>
            <a:xfrm>
              <a:off x="10434502" y="506167"/>
              <a:ext cx="3914" cy="70184"/>
            </a:xfrm>
            <a:custGeom>
              <a:avLst/>
              <a:gdLst>
                <a:gd name="connsiteX0" fmla="*/ 0 w 4852"/>
                <a:gd name="connsiteY0" fmla="*/ 0 h 87006"/>
                <a:gd name="connsiteX1" fmla="*/ 0 w 4852"/>
                <a:gd name="connsiteY1" fmla="*/ 87007 h 87006"/>
              </a:gdLst>
              <a:ahLst/>
              <a:cxnLst>
                <a:cxn ang="0">
                  <a:pos x="connsiteX0" y="connsiteY0"/>
                </a:cxn>
                <a:cxn ang="0">
                  <a:pos x="connsiteX1" y="connsiteY1"/>
                </a:cxn>
              </a:cxnLst>
              <a:rect l="l" t="t" r="r" b="b"/>
              <a:pathLst>
                <a:path w="4852" h="87006">
                  <a:moveTo>
                    <a:pt x="0" y="0"/>
                  </a:moveTo>
                  <a:lnTo>
                    <a:pt x="0" y="87007"/>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24" name="Freeform: Shape 54">
              <a:extLst>
                <a:ext uri="{FF2B5EF4-FFF2-40B4-BE49-F238E27FC236}">
                  <a16:creationId xmlns:a16="http://schemas.microsoft.com/office/drawing/2014/main" id="{BCC151FF-51DA-47FC-BEE5-39296C94ACAA}"/>
                </a:ext>
              </a:extLst>
            </p:cNvPr>
            <p:cNvSpPr/>
            <p:nvPr/>
          </p:nvSpPr>
          <p:spPr>
            <a:xfrm>
              <a:off x="10320207" y="379263"/>
              <a:ext cx="55036" cy="32411"/>
            </a:xfrm>
            <a:custGeom>
              <a:avLst/>
              <a:gdLst>
                <a:gd name="connsiteX0" fmla="*/ 0 w 68227"/>
                <a:gd name="connsiteY0" fmla="*/ 0 h 40179"/>
                <a:gd name="connsiteX1" fmla="*/ 68227 w 68227"/>
                <a:gd name="connsiteY1" fmla="*/ 40179 h 40179"/>
              </a:gdLst>
              <a:ahLst/>
              <a:cxnLst>
                <a:cxn ang="0">
                  <a:pos x="connsiteX0" y="connsiteY0"/>
                </a:cxn>
                <a:cxn ang="0">
                  <a:pos x="connsiteX1" y="connsiteY1"/>
                </a:cxn>
              </a:cxnLst>
              <a:rect l="l" t="t" r="r" b="b"/>
              <a:pathLst>
                <a:path w="68227" h="40179">
                  <a:moveTo>
                    <a:pt x="0" y="0"/>
                  </a:moveTo>
                  <a:lnTo>
                    <a:pt x="68227" y="40179"/>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25" name="Freeform: Shape 55">
              <a:extLst>
                <a:ext uri="{FF2B5EF4-FFF2-40B4-BE49-F238E27FC236}">
                  <a16:creationId xmlns:a16="http://schemas.microsoft.com/office/drawing/2014/main" id="{649DFCDA-F7B5-4C55-A85F-235072EBE36B}"/>
                </a:ext>
              </a:extLst>
            </p:cNvPr>
            <p:cNvSpPr/>
            <p:nvPr/>
          </p:nvSpPr>
          <p:spPr>
            <a:xfrm>
              <a:off x="10377358" y="287118"/>
              <a:ext cx="28574" cy="19024"/>
            </a:xfrm>
            <a:custGeom>
              <a:avLst/>
              <a:gdLst>
                <a:gd name="connsiteX0" fmla="*/ 0 w 35423"/>
                <a:gd name="connsiteY0" fmla="*/ 0 h 23583"/>
                <a:gd name="connsiteX1" fmla="*/ 35424 w 35423"/>
                <a:gd name="connsiteY1" fmla="*/ 23583 h 23583"/>
              </a:gdLst>
              <a:ahLst/>
              <a:cxnLst>
                <a:cxn ang="0">
                  <a:pos x="connsiteX0" y="connsiteY0"/>
                </a:cxn>
                <a:cxn ang="0">
                  <a:pos x="connsiteX1" y="connsiteY1"/>
                </a:cxn>
              </a:cxnLst>
              <a:rect l="l" t="t" r="r" b="b"/>
              <a:pathLst>
                <a:path w="35423" h="23583">
                  <a:moveTo>
                    <a:pt x="0" y="0"/>
                  </a:moveTo>
                  <a:lnTo>
                    <a:pt x="35424" y="23583"/>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26" name="Freeform: Shape 56">
              <a:extLst>
                <a:ext uri="{FF2B5EF4-FFF2-40B4-BE49-F238E27FC236}">
                  <a16:creationId xmlns:a16="http://schemas.microsoft.com/office/drawing/2014/main" id="{EA39A2A4-AE11-472C-8E8C-CBDA9C8C484E}"/>
                </a:ext>
              </a:extLst>
            </p:cNvPr>
            <p:cNvSpPr/>
            <p:nvPr/>
          </p:nvSpPr>
          <p:spPr>
            <a:xfrm>
              <a:off x="10433998" y="187380"/>
              <a:ext cx="50613" cy="29788"/>
            </a:xfrm>
            <a:custGeom>
              <a:avLst/>
              <a:gdLst>
                <a:gd name="connsiteX0" fmla="*/ 0 w 62743"/>
                <a:gd name="connsiteY0" fmla="*/ 0 h 36928"/>
                <a:gd name="connsiteX1" fmla="*/ 62744 w 62743"/>
                <a:gd name="connsiteY1" fmla="*/ 36928 h 36928"/>
              </a:gdLst>
              <a:ahLst/>
              <a:cxnLst>
                <a:cxn ang="0">
                  <a:pos x="connsiteX0" y="connsiteY0"/>
                </a:cxn>
                <a:cxn ang="0">
                  <a:pos x="connsiteX1" y="connsiteY1"/>
                </a:cxn>
              </a:cxnLst>
              <a:rect l="l" t="t" r="r" b="b"/>
              <a:pathLst>
                <a:path w="62743" h="36928">
                  <a:moveTo>
                    <a:pt x="0" y="0"/>
                  </a:moveTo>
                  <a:lnTo>
                    <a:pt x="62744" y="36928"/>
                  </a:lnTo>
                </a:path>
              </a:pathLst>
            </a:custGeom>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nvGrpSpPr>
            <p:cNvPr id="327" name="Graphic 18">
              <a:extLst>
                <a:ext uri="{FF2B5EF4-FFF2-40B4-BE49-F238E27FC236}">
                  <a16:creationId xmlns:a16="http://schemas.microsoft.com/office/drawing/2014/main" id="{886428F4-7EEF-4CA1-8B10-836F5A18E0BF}"/>
                </a:ext>
              </a:extLst>
            </p:cNvPr>
            <p:cNvGrpSpPr/>
            <p:nvPr/>
          </p:nvGrpSpPr>
          <p:grpSpPr>
            <a:xfrm>
              <a:off x="10548813" y="236075"/>
              <a:ext cx="133872" cy="277686"/>
              <a:chOff x="7465285" y="3460186"/>
              <a:chExt cx="165957" cy="344241"/>
            </a:xfrm>
          </p:grpSpPr>
          <p:sp>
            <p:nvSpPr>
              <p:cNvPr id="332" name="Freeform: Shape 58">
                <a:extLst>
                  <a:ext uri="{FF2B5EF4-FFF2-40B4-BE49-F238E27FC236}">
                    <a16:creationId xmlns:a16="http://schemas.microsoft.com/office/drawing/2014/main" id="{37018321-38DA-4871-82F1-2E42A7FF3F70}"/>
                  </a:ext>
                </a:extLst>
              </p:cNvPr>
              <p:cNvSpPr/>
              <p:nvPr/>
            </p:nvSpPr>
            <p:spPr>
              <a:xfrm>
                <a:off x="7465285" y="3475423"/>
                <a:ext cx="165957" cy="329004"/>
              </a:xfrm>
              <a:custGeom>
                <a:avLst/>
                <a:gdLst>
                  <a:gd name="connsiteX0" fmla="*/ 0 w 165957"/>
                  <a:gd name="connsiteY0" fmla="*/ 329004 h 329004"/>
                  <a:gd name="connsiteX1" fmla="*/ 165958 w 165957"/>
                  <a:gd name="connsiteY1" fmla="*/ 163046 h 329004"/>
                  <a:gd name="connsiteX2" fmla="*/ 31153 w 165957"/>
                  <a:gd name="connsiteY2" fmla="*/ 0 h 329004"/>
                </a:gdLst>
                <a:ahLst/>
                <a:cxnLst>
                  <a:cxn ang="0">
                    <a:pos x="connsiteX0" y="connsiteY0"/>
                  </a:cxn>
                  <a:cxn ang="0">
                    <a:pos x="connsiteX1" y="connsiteY1"/>
                  </a:cxn>
                  <a:cxn ang="0">
                    <a:pos x="connsiteX2" y="connsiteY2"/>
                  </a:cxn>
                </a:cxnLst>
                <a:rect l="l" t="t" r="r" b="b"/>
                <a:pathLst>
                  <a:path w="165957" h="329004">
                    <a:moveTo>
                      <a:pt x="0" y="329004"/>
                    </a:moveTo>
                    <a:cubicBezTo>
                      <a:pt x="91665" y="329004"/>
                      <a:pt x="165958" y="254711"/>
                      <a:pt x="165958" y="163046"/>
                    </a:cubicBezTo>
                    <a:cubicBezTo>
                      <a:pt x="165958" y="82057"/>
                      <a:pt x="107921" y="14606"/>
                      <a:pt x="31153" y="0"/>
                    </a:cubicBezTo>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33" name="Freeform: Shape 59">
                <a:extLst>
                  <a:ext uri="{FF2B5EF4-FFF2-40B4-BE49-F238E27FC236}">
                    <a16:creationId xmlns:a16="http://schemas.microsoft.com/office/drawing/2014/main" id="{F1D872F0-D551-485C-9FC5-96C32D9566A9}"/>
                  </a:ext>
                </a:extLst>
              </p:cNvPr>
              <p:cNvSpPr/>
              <p:nvPr/>
            </p:nvSpPr>
            <p:spPr>
              <a:xfrm>
                <a:off x="7485472" y="3460186"/>
                <a:ext cx="32754" cy="34792"/>
              </a:xfrm>
              <a:custGeom>
                <a:avLst/>
                <a:gdLst>
                  <a:gd name="connsiteX0" fmla="*/ 32755 w 32754"/>
                  <a:gd name="connsiteY0" fmla="*/ 2329 h 34792"/>
                  <a:gd name="connsiteX1" fmla="*/ 13781 w 32754"/>
                  <a:gd name="connsiteY1" fmla="*/ 15819 h 34792"/>
                  <a:gd name="connsiteX2" fmla="*/ 27271 w 32754"/>
                  <a:gd name="connsiteY2" fmla="*/ 34793 h 34792"/>
                  <a:gd name="connsiteX3" fmla="*/ 13490 w 32754"/>
                  <a:gd name="connsiteY3" fmla="*/ 32464 h 34792"/>
                  <a:gd name="connsiteX4" fmla="*/ 0 w 32754"/>
                  <a:gd name="connsiteY4" fmla="*/ 13490 h 34792"/>
                  <a:gd name="connsiteX5" fmla="*/ 18974 w 32754"/>
                  <a:gd name="connsiteY5" fmla="*/ 0 h 34792"/>
                  <a:gd name="connsiteX6" fmla="*/ 32755 w 32754"/>
                  <a:gd name="connsiteY6" fmla="*/ 2329 h 3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54" h="34792">
                    <a:moveTo>
                      <a:pt x="32755" y="2329"/>
                    </a:moveTo>
                    <a:lnTo>
                      <a:pt x="13781" y="15819"/>
                    </a:lnTo>
                    <a:lnTo>
                      <a:pt x="27271" y="34793"/>
                    </a:lnTo>
                    <a:lnTo>
                      <a:pt x="13490" y="32464"/>
                    </a:lnTo>
                    <a:lnTo>
                      <a:pt x="0" y="13490"/>
                    </a:lnTo>
                    <a:lnTo>
                      <a:pt x="18974" y="0"/>
                    </a:lnTo>
                    <a:lnTo>
                      <a:pt x="32755" y="2329"/>
                    </a:lnTo>
                    <a:close/>
                  </a:path>
                </a:pathLst>
              </a:custGeom>
              <a:solidFill>
                <a:schemeClr val="accent1"/>
              </a:solidFill>
              <a:ln w="19050" cap="flat">
                <a:solidFill>
                  <a:schemeClr val="accent1"/>
                </a:solidFill>
                <a:prstDash val="solid"/>
                <a:miter/>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grpSp>
          <p:nvGrpSpPr>
            <p:cNvPr id="328" name="Graphic 18">
              <a:extLst>
                <a:ext uri="{FF2B5EF4-FFF2-40B4-BE49-F238E27FC236}">
                  <a16:creationId xmlns:a16="http://schemas.microsoft.com/office/drawing/2014/main" id="{60458823-F04C-42B0-9B80-0918237DFD58}"/>
                </a:ext>
              </a:extLst>
            </p:cNvPr>
            <p:cNvGrpSpPr/>
            <p:nvPr/>
          </p:nvGrpSpPr>
          <p:grpSpPr>
            <a:xfrm>
              <a:off x="10414941" y="245978"/>
              <a:ext cx="133872" cy="278469"/>
              <a:chOff x="7299327" y="3472463"/>
              <a:chExt cx="165957" cy="345211"/>
            </a:xfrm>
          </p:grpSpPr>
          <p:sp>
            <p:nvSpPr>
              <p:cNvPr id="330" name="Freeform: Shape 61">
                <a:extLst>
                  <a:ext uri="{FF2B5EF4-FFF2-40B4-BE49-F238E27FC236}">
                    <a16:creationId xmlns:a16="http://schemas.microsoft.com/office/drawing/2014/main" id="{F425FDBD-C153-4A9B-9F3A-8C26EFB3099D}"/>
                  </a:ext>
                </a:extLst>
              </p:cNvPr>
              <p:cNvSpPr/>
              <p:nvPr/>
            </p:nvSpPr>
            <p:spPr>
              <a:xfrm>
                <a:off x="7299327" y="3472463"/>
                <a:ext cx="165957" cy="329780"/>
              </a:xfrm>
              <a:custGeom>
                <a:avLst/>
                <a:gdLst>
                  <a:gd name="connsiteX0" fmla="*/ 165958 w 165957"/>
                  <a:gd name="connsiteY0" fmla="*/ 0 h 329780"/>
                  <a:gd name="connsiteX1" fmla="*/ 0 w 165957"/>
                  <a:gd name="connsiteY1" fmla="*/ 165958 h 329780"/>
                  <a:gd name="connsiteX2" fmla="*/ 139317 w 165957"/>
                  <a:gd name="connsiteY2" fmla="*/ 329781 h 329780"/>
                </a:gdLst>
                <a:ahLst/>
                <a:cxnLst>
                  <a:cxn ang="0">
                    <a:pos x="connsiteX0" y="connsiteY0"/>
                  </a:cxn>
                  <a:cxn ang="0">
                    <a:pos x="connsiteX1" y="connsiteY1"/>
                  </a:cxn>
                  <a:cxn ang="0">
                    <a:pos x="connsiteX2" y="connsiteY2"/>
                  </a:cxn>
                </a:cxnLst>
                <a:rect l="l" t="t" r="r" b="b"/>
                <a:pathLst>
                  <a:path w="165957" h="329780">
                    <a:moveTo>
                      <a:pt x="165958" y="0"/>
                    </a:moveTo>
                    <a:cubicBezTo>
                      <a:pt x="74293" y="0"/>
                      <a:pt x="0" y="74293"/>
                      <a:pt x="0" y="165958"/>
                    </a:cubicBezTo>
                    <a:cubicBezTo>
                      <a:pt x="0" y="248549"/>
                      <a:pt x="60317" y="317067"/>
                      <a:pt x="139317" y="329781"/>
                    </a:cubicBezTo>
                  </a:path>
                </a:pathLst>
              </a:custGeom>
              <a:noFill/>
              <a:ln w="19050" cap="flat">
                <a:solidFill>
                  <a:schemeClr val="accent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31" name="Freeform: Shape 62">
                <a:extLst>
                  <a:ext uri="{FF2B5EF4-FFF2-40B4-BE49-F238E27FC236}">
                    <a16:creationId xmlns:a16="http://schemas.microsoft.com/office/drawing/2014/main" id="{E14CC5B5-2D67-4516-85AC-E6D55659B0FC}"/>
                  </a:ext>
                </a:extLst>
              </p:cNvPr>
              <p:cNvSpPr/>
              <p:nvPr/>
            </p:nvSpPr>
            <p:spPr>
              <a:xfrm>
                <a:off x="7417196" y="3783124"/>
                <a:ext cx="32415" cy="34550"/>
              </a:xfrm>
              <a:custGeom>
                <a:avLst/>
                <a:gdLst>
                  <a:gd name="connsiteX0" fmla="*/ 0 w 32415"/>
                  <a:gd name="connsiteY0" fmla="*/ 32609 h 34550"/>
                  <a:gd name="connsiteX1" fmla="*/ 18585 w 32415"/>
                  <a:gd name="connsiteY1" fmla="*/ 18634 h 34550"/>
                  <a:gd name="connsiteX2" fmla="*/ 4610 w 32415"/>
                  <a:gd name="connsiteY2" fmla="*/ 0 h 34550"/>
                  <a:gd name="connsiteX3" fmla="*/ 18440 w 32415"/>
                  <a:gd name="connsiteY3" fmla="*/ 1990 h 34550"/>
                  <a:gd name="connsiteX4" fmla="*/ 32415 w 32415"/>
                  <a:gd name="connsiteY4" fmla="*/ 20575 h 34550"/>
                  <a:gd name="connsiteX5" fmla="*/ 13830 w 32415"/>
                  <a:gd name="connsiteY5" fmla="*/ 34550 h 34550"/>
                  <a:gd name="connsiteX6" fmla="*/ 0 w 32415"/>
                  <a:gd name="connsiteY6" fmla="*/ 32609 h 3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15" h="34550">
                    <a:moveTo>
                      <a:pt x="0" y="32609"/>
                    </a:moveTo>
                    <a:lnTo>
                      <a:pt x="18585" y="18634"/>
                    </a:lnTo>
                    <a:lnTo>
                      <a:pt x="4610" y="0"/>
                    </a:lnTo>
                    <a:lnTo>
                      <a:pt x="18440" y="1990"/>
                    </a:lnTo>
                    <a:lnTo>
                      <a:pt x="32415" y="20575"/>
                    </a:lnTo>
                    <a:lnTo>
                      <a:pt x="13830" y="34550"/>
                    </a:lnTo>
                    <a:lnTo>
                      <a:pt x="0" y="32609"/>
                    </a:lnTo>
                    <a:close/>
                  </a:path>
                </a:pathLst>
              </a:custGeom>
              <a:solidFill>
                <a:schemeClr val="accent1"/>
              </a:solidFill>
              <a:ln w="19050" cap="flat">
                <a:solidFill>
                  <a:schemeClr val="accent1"/>
                </a:solidFill>
                <a:prstDash val="solid"/>
                <a:miter/>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sp>
          <p:nvSpPr>
            <p:cNvPr id="329" name="Freeform: Shape 1343">
              <a:extLst>
                <a:ext uri="{FF2B5EF4-FFF2-40B4-BE49-F238E27FC236}">
                  <a16:creationId xmlns:a16="http://schemas.microsoft.com/office/drawing/2014/main" id="{D053B1B6-8A6F-4FCC-8E0A-78635D2DF2CF}"/>
                </a:ext>
              </a:extLst>
            </p:cNvPr>
            <p:cNvSpPr/>
            <p:nvPr/>
          </p:nvSpPr>
          <p:spPr>
            <a:xfrm>
              <a:off x="10320221" y="153755"/>
              <a:ext cx="228601" cy="457200"/>
            </a:xfrm>
            <a:custGeom>
              <a:avLst/>
              <a:gdLst>
                <a:gd name="connsiteX0" fmla="*/ 283390 w 283390"/>
                <a:gd name="connsiteY0" fmla="*/ 88754 h 566780"/>
                <a:gd name="connsiteX1" fmla="*/ 283390 w 283390"/>
                <a:gd name="connsiteY1" fmla="*/ 37947 h 566780"/>
                <a:gd name="connsiteX2" fmla="*/ 212543 w 283390"/>
                <a:gd name="connsiteY2" fmla="*/ 0 h 566780"/>
                <a:gd name="connsiteX3" fmla="*/ 70848 w 283390"/>
                <a:gd name="connsiteY3" fmla="*/ 82639 h 566780"/>
                <a:gd name="connsiteX4" fmla="*/ 70848 w 283390"/>
                <a:gd name="connsiteY4" fmla="*/ 165327 h 566780"/>
                <a:gd name="connsiteX5" fmla="*/ 0 w 283390"/>
                <a:gd name="connsiteY5" fmla="*/ 212543 h 566780"/>
                <a:gd name="connsiteX6" fmla="*/ 0 w 283390"/>
                <a:gd name="connsiteY6" fmla="*/ 280333 h 566780"/>
                <a:gd name="connsiteX7" fmla="*/ 0 w 283390"/>
                <a:gd name="connsiteY7" fmla="*/ 354238 h 566780"/>
                <a:gd name="connsiteX8" fmla="*/ 70848 w 283390"/>
                <a:gd name="connsiteY8" fmla="*/ 390244 h 566780"/>
                <a:gd name="connsiteX9" fmla="*/ 70848 w 283390"/>
                <a:gd name="connsiteY9" fmla="*/ 484141 h 566780"/>
                <a:gd name="connsiteX10" fmla="*/ 212543 w 283390"/>
                <a:gd name="connsiteY10" fmla="*/ 566780 h 566780"/>
                <a:gd name="connsiteX11" fmla="*/ 283390 w 283390"/>
                <a:gd name="connsiteY11" fmla="*/ 519565 h 566780"/>
                <a:gd name="connsiteX12" fmla="*/ 283390 w 283390"/>
                <a:gd name="connsiteY12" fmla="*/ 473611 h 56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3390" h="566780">
                  <a:moveTo>
                    <a:pt x="283390" y="88754"/>
                  </a:moveTo>
                  <a:lnTo>
                    <a:pt x="283390" y="37947"/>
                  </a:lnTo>
                  <a:lnTo>
                    <a:pt x="212543" y="0"/>
                  </a:lnTo>
                  <a:lnTo>
                    <a:pt x="70848" y="82639"/>
                  </a:lnTo>
                  <a:lnTo>
                    <a:pt x="70848" y="165327"/>
                  </a:lnTo>
                  <a:lnTo>
                    <a:pt x="0" y="212543"/>
                  </a:lnTo>
                  <a:lnTo>
                    <a:pt x="0" y="280333"/>
                  </a:lnTo>
                  <a:lnTo>
                    <a:pt x="0" y="354238"/>
                  </a:lnTo>
                  <a:lnTo>
                    <a:pt x="70848" y="390244"/>
                  </a:lnTo>
                  <a:lnTo>
                    <a:pt x="70848" y="484141"/>
                  </a:lnTo>
                  <a:lnTo>
                    <a:pt x="212543" y="566780"/>
                  </a:lnTo>
                  <a:lnTo>
                    <a:pt x="283390" y="519565"/>
                  </a:lnTo>
                  <a:lnTo>
                    <a:pt x="283390" y="473611"/>
                  </a:lnTo>
                </a:path>
              </a:pathLst>
            </a:custGeom>
            <a:noFill/>
            <a:ln w="19050" cap="flat">
              <a:solidFill>
                <a:schemeClr val="tx1"/>
              </a:solidFill>
              <a:prstDash val="solid"/>
              <a:round/>
            </a:ln>
          </p:spPr>
          <p:txBody>
            <a:bodyPr rtlCol="0" anchor="ctr"/>
            <a:lstStyle/>
            <a:p>
              <a:pPr marL="0" marR="0" lvl="0" indent="0" algn="l" defTabSz="24883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grpSp>
        <p:nvGrpSpPr>
          <p:cNvPr id="354" name="Group 353">
            <a:extLst>
              <a:ext uri="{FF2B5EF4-FFF2-40B4-BE49-F238E27FC236}">
                <a16:creationId xmlns:a16="http://schemas.microsoft.com/office/drawing/2014/main" id="{268ACE1D-8F49-4750-8728-8292E2942D6C}"/>
              </a:ext>
            </a:extLst>
          </p:cNvPr>
          <p:cNvGrpSpPr>
            <a:grpSpLocks noChangeAspect="1"/>
          </p:cNvGrpSpPr>
          <p:nvPr/>
        </p:nvGrpSpPr>
        <p:grpSpPr>
          <a:xfrm>
            <a:off x="1246021" y="2438955"/>
            <a:ext cx="565454" cy="556150"/>
            <a:chOff x="4341636" y="1748235"/>
            <a:chExt cx="625289" cy="620063"/>
          </a:xfrm>
        </p:grpSpPr>
        <p:sp>
          <p:nvSpPr>
            <p:cNvPr id="355" name="Freeform: Shape 31">
              <a:extLst>
                <a:ext uri="{FF2B5EF4-FFF2-40B4-BE49-F238E27FC236}">
                  <a16:creationId xmlns:a16="http://schemas.microsoft.com/office/drawing/2014/main" id="{B22D4D17-EBBC-4F4C-8758-4DDE255A4BE1}"/>
                </a:ext>
              </a:extLst>
            </p:cNvPr>
            <p:cNvSpPr/>
            <p:nvPr/>
          </p:nvSpPr>
          <p:spPr>
            <a:xfrm>
              <a:off x="4341658" y="1992883"/>
              <a:ext cx="5234" cy="137453"/>
            </a:xfrm>
            <a:custGeom>
              <a:avLst/>
              <a:gdLst>
                <a:gd name="connsiteX0" fmla="*/ 0 w 2286"/>
                <a:gd name="connsiteY0" fmla="*/ 60030 h 60030"/>
                <a:gd name="connsiteX1" fmla="*/ 0 w 2286"/>
                <a:gd name="connsiteY1" fmla="*/ 30015 h 60030"/>
                <a:gd name="connsiteX2" fmla="*/ 0 w 2286"/>
                <a:gd name="connsiteY2" fmla="*/ 0 h 60030"/>
                <a:gd name="connsiteX3" fmla="*/ 0 w 2286"/>
                <a:gd name="connsiteY3" fmla="*/ 60030 h 60030"/>
              </a:gdLst>
              <a:ahLst/>
              <a:cxnLst>
                <a:cxn ang="0">
                  <a:pos x="connsiteX0" y="connsiteY0"/>
                </a:cxn>
                <a:cxn ang="0">
                  <a:pos x="connsiteX1" y="connsiteY1"/>
                </a:cxn>
                <a:cxn ang="0">
                  <a:pos x="connsiteX2" y="connsiteY2"/>
                </a:cxn>
                <a:cxn ang="0">
                  <a:pos x="connsiteX3" y="connsiteY3"/>
                </a:cxn>
              </a:cxnLst>
              <a:rect l="l" t="t" r="r" b="b"/>
              <a:pathLst>
                <a:path w="2286" h="60030">
                  <a:moveTo>
                    <a:pt x="0" y="60030"/>
                  </a:moveTo>
                  <a:lnTo>
                    <a:pt x="0" y="30015"/>
                  </a:lnTo>
                  <a:lnTo>
                    <a:pt x="0" y="0"/>
                  </a:lnTo>
                  <a:lnTo>
                    <a:pt x="0" y="60030"/>
                  </a:lnTo>
                  <a:close/>
                </a:path>
              </a:pathLst>
            </a:custGeom>
            <a:noFill/>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56" name="Freeform: Shape 32">
              <a:extLst>
                <a:ext uri="{FF2B5EF4-FFF2-40B4-BE49-F238E27FC236}">
                  <a16:creationId xmlns:a16="http://schemas.microsoft.com/office/drawing/2014/main" id="{30AA4485-F4A7-4677-8BC8-07C855B46556}"/>
                </a:ext>
              </a:extLst>
            </p:cNvPr>
            <p:cNvSpPr/>
            <p:nvPr/>
          </p:nvSpPr>
          <p:spPr>
            <a:xfrm>
              <a:off x="4496647" y="1864485"/>
              <a:ext cx="77519" cy="197124"/>
            </a:xfrm>
            <a:custGeom>
              <a:avLst/>
              <a:gdLst>
                <a:gd name="connsiteX0" fmla="*/ 0 w 33855"/>
                <a:gd name="connsiteY0" fmla="*/ 86091 h 86090"/>
                <a:gd name="connsiteX1" fmla="*/ 0 w 33855"/>
                <a:gd name="connsiteY1" fmla="*/ 50772 h 86090"/>
                <a:gd name="connsiteX2" fmla="*/ 33856 w 33855"/>
                <a:gd name="connsiteY2" fmla="*/ 33856 h 86090"/>
                <a:gd name="connsiteX3" fmla="*/ 33856 w 33855"/>
                <a:gd name="connsiteY3" fmla="*/ 0 h 86090"/>
              </a:gdLst>
              <a:ahLst/>
              <a:cxnLst>
                <a:cxn ang="0">
                  <a:pos x="connsiteX0" y="connsiteY0"/>
                </a:cxn>
                <a:cxn ang="0">
                  <a:pos x="connsiteX1" y="connsiteY1"/>
                </a:cxn>
                <a:cxn ang="0">
                  <a:pos x="connsiteX2" y="connsiteY2"/>
                </a:cxn>
                <a:cxn ang="0">
                  <a:pos x="connsiteX3" y="connsiteY3"/>
                </a:cxn>
              </a:cxnLst>
              <a:rect l="l" t="t" r="r" b="b"/>
              <a:pathLst>
                <a:path w="33855" h="86090">
                  <a:moveTo>
                    <a:pt x="0" y="86091"/>
                  </a:moveTo>
                  <a:lnTo>
                    <a:pt x="0" y="50772"/>
                  </a:lnTo>
                  <a:lnTo>
                    <a:pt x="33856" y="33856"/>
                  </a:lnTo>
                  <a:lnTo>
                    <a:pt x="33856" y="0"/>
                  </a:lnTo>
                </a:path>
              </a:pathLst>
            </a:custGeom>
            <a:noFill/>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57" name="Freeform: Shape 33">
              <a:extLst>
                <a:ext uri="{FF2B5EF4-FFF2-40B4-BE49-F238E27FC236}">
                  <a16:creationId xmlns:a16="http://schemas.microsoft.com/office/drawing/2014/main" id="{C86C0224-A8DF-443A-9BBD-14A309F702C9}"/>
                </a:ext>
              </a:extLst>
            </p:cNvPr>
            <p:cNvSpPr/>
            <p:nvPr/>
          </p:nvSpPr>
          <p:spPr>
            <a:xfrm>
              <a:off x="4419178" y="1942005"/>
              <a:ext cx="77467" cy="38733"/>
            </a:xfrm>
            <a:custGeom>
              <a:avLst/>
              <a:gdLst>
                <a:gd name="connsiteX0" fmla="*/ 33833 w 33832"/>
                <a:gd name="connsiteY0" fmla="*/ 16916 h 16916"/>
                <a:gd name="connsiteX1" fmla="*/ 0 w 33832"/>
                <a:gd name="connsiteY1" fmla="*/ 0 h 16916"/>
              </a:gdLst>
              <a:ahLst/>
              <a:cxnLst>
                <a:cxn ang="0">
                  <a:pos x="connsiteX0" y="connsiteY0"/>
                </a:cxn>
                <a:cxn ang="0">
                  <a:pos x="connsiteX1" y="connsiteY1"/>
                </a:cxn>
              </a:cxnLst>
              <a:rect l="l" t="t" r="r" b="b"/>
              <a:pathLst>
                <a:path w="33832" h="16916">
                  <a:moveTo>
                    <a:pt x="33833" y="16916"/>
                  </a:moveTo>
                  <a:lnTo>
                    <a:pt x="0" y="0"/>
                  </a:lnTo>
                </a:path>
              </a:pathLst>
            </a:custGeom>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58" name="Freeform: Shape 34">
              <a:extLst>
                <a:ext uri="{FF2B5EF4-FFF2-40B4-BE49-F238E27FC236}">
                  <a16:creationId xmlns:a16="http://schemas.microsoft.com/office/drawing/2014/main" id="{B134C0E2-9F48-48A2-B951-040DCBB6240B}"/>
                </a:ext>
              </a:extLst>
            </p:cNvPr>
            <p:cNvSpPr/>
            <p:nvPr/>
          </p:nvSpPr>
          <p:spPr>
            <a:xfrm>
              <a:off x="4496647" y="1795129"/>
              <a:ext cx="5234" cy="95212"/>
            </a:xfrm>
            <a:custGeom>
              <a:avLst/>
              <a:gdLst>
                <a:gd name="connsiteX0" fmla="*/ 0 w 2286"/>
                <a:gd name="connsiteY0" fmla="*/ 41582 h 41582"/>
                <a:gd name="connsiteX1" fmla="*/ 0 w 2286"/>
                <a:gd name="connsiteY1" fmla="*/ 0 h 41582"/>
              </a:gdLst>
              <a:ahLst/>
              <a:cxnLst>
                <a:cxn ang="0">
                  <a:pos x="connsiteX0" y="connsiteY0"/>
                </a:cxn>
                <a:cxn ang="0">
                  <a:pos x="connsiteX1" y="connsiteY1"/>
                </a:cxn>
              </a:cxnLst>
              <a:rect l="l" t="t" r="r" b="b"/>
              <a:pathLst>
                <a:path w="2286" h="41582">
                  <a:moveTo>
                    <a:pt x="0" y="41582"/>
                  </a:moveTo>
                  <a:lnTo>
                    <a:pt x="0" y="0"/>
                  </a:lnTo>
                </a:path>
              </a:pathLst>
            </a:custGeom>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59" name="Freeform: Shape 35">
              <a:extLst>
                <a:ext uri="{FF2B5EF4-FFF2-40B4-BE49-F238E27FC236}">
                  <a16:creationId xmlns:a16="http://schemas.microsoft.com/office/drawing/2014/main" id="{03563370-86FE-4A1C-922D-5A532CC97A27}"/>
                </a:ext>
              </a:extLst>
            </p:cNvPr>
            <p:cNvSpPr/>
            <p:nvPr/>
          </p:nvSpPr>
          <p:spPr>
            <a:xfrm>
              <a:off x="4341658" y="2018480"/>
              <a:ext cx="74641" cy="43968"/>
            </a:xfrm>
            <a:custGeom>
              <a:avLst/>
              <a:gdLst>
                <a:gd name="connsiteX0" fmla="*/ 0 w 32598"/>
                <a:gd name="connsiteY0" fmla="*/ 19202 h 19202"/>
                <a:gd name="connsiteX1" fmla="*/ 32598 w 32598"/>
                <a:gd name="connsiteY1" fmla="*/ 0 h 19202"/>
              </a:gdLst>
              <a:ahLst/>
              <a:cxnLst>
                <a:cxn ang="0">
                  <a:pos x="connsiteX0" y="connsiteY0"/>
                </a:cxn>
                <a:cxn ang="0">
                  <a:pos x="connsiteX1" y="connsiteY1"/>
                </a:cxn>
              </a:cxnLst>
              <a:rect l="l" t="t" r="r" b="b"/>
              <a:pathLst>
                <a:path w="32598" h="19202">
                  <a:moveTo>
                    <a:pt x="0" y="19202"/>
                  </a:moveTo>
                  <a:lnTo>
                    <a:pt x="32598" y="0"/>
                  </a:lnTo>
                </a:path>
              </a:pathLst>
            </a:custGeom>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60" name="Freeform: Shape 36">
              <a:extLst>
                <a:ext uri="{FF2B5EF4-FFF2-40B4-BE49-F238E27FC236}">
                  <a16:creationId xmlns:a16="http://schemas.microsoft.com/office/drawing/2014/main" id="{FCA54F2C-60B9-496F-9BA8-43C6839C0388}"/>
                </a:ext>
              </a:extLst>
            </p:cNvPr>
            <p:cNvSpPr/>
            <p:nvPr/>
          </p:nvSpPr>
          <p:spPr>
            <a:xfrm>
              <a:off x="4419178" y="2135781"/>
              <a:ext cx="77467" cy="51661"/>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61" name="Freeform: Shape 37">
              <a:extLst>
                <a:ext uri="{FF2B5EF4-FFF2-40B4-BE49-F238E27FC236}">
                  <a16:creationId xmlns:a16="http://schemas.microsoft.com/office/drawing/2014/main" id="{9CEE0EB4-7790-424D-B384-3FC1103A6AAA}"/>
                </a:ext>
              </a:extLst>
            </p:cNvPr>
            <p:cNvSpPr/>
            <p:nvPr/>
          </p:nvSpPr>
          <p:spPr>
            <a:xfrm>
              <a:off x="4490000" y="2282291"/>
              <a:ext cx="74641" cy="43915"/>
            </a:xfrm>
            <a:custGeom>
              <a:avLst/>
              <a:gdLst>
                <a:gd name="connsiteX0" fmla="*/ 0 w 32598"/>
                <a:gd name="connsiteY0" fmla="*/ 19180 h 19179"/>
                <a:gd name="connsiteX1" fmla="*/ 32598 w 32598"/>
                <a:gd name="connsiteY1" fmla="*/ 0 h 19179"/>
              </a:gdLst>
              <a:ahLst/>
              <a:cxnLst>
                <a:cxn ang="0">
                  <a:pos x="connsiteX0" y="connsiteY0"/>
                </a:cxn>
                <a:cxn ang="0">
                  <a:pos x="connsiteX1" y="connsiteY1"/>
                </a:cxn>
              </a:cxnLst>
              <a:rect l="l" t="t" r="r" b="b"/>
              <a:pathLst>
                <a:path w="32598" h="19179">
                  <a:moveTo>
                    <a:pt x="0" y="19180"/>
                  </a:moveTo>
                  <a:lnTo>
                    <a:pt x="32598" y="0"/>
                  </a:lnTo>
                </a:path>
              </a:pathLst>
            </a:custGeom>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62" name="Freeform: Shape 38">
              <a:extLst>
                <a:ext uri="{FF2B5EF4-FFF2-40B4-BE49-F238E27FC236}">
                  <a16:creationId xmlns:a16="http://schemas.microsoft.com/office/drawing/2014/main" id="{4A248C03-795A-42FD-9262-BAA55AAC311B}"/>
                </a:ext>
              </a:extLst>
            </p:cNvPr>
            <p:cNvSpPr/>
            <p:nvPr/>
          </p:nvSpPr>
          <p:spPr>
            <a:xfrm>
              <a:off x="4483771" y="2135781"/>
              <a:ext cx="167916" cy="90397"/>
            </a:xfrm>
            <a:custGeom>
              <a:avLst/>
              <a:gdLst>
                <a:gd name="connsiteX0" fmla="*/ 0 w 73334"/>
                <a:gd name="connsiteY0" fmla="*/ 39479 h 39479"/>
                <a:gd name="connsiteX1" fmla="*/ 73335 w 73334"/>
                <a:gd name="connsiteY1" fmla="*/ 0 h 39479"/>
              </a:gdLst>
              <a:ahLst/>
              <a:cxnLst>
                <a:cxn ang="0">
                  <a:pos x="connsiteX0" y="connsiteY0"/>
                </a:cxn>
                <a:cxn ang="0">
                  <a:pos x="connsiteX1" y="connsiteY1"/>
                </a:cxn>
              </a:cxnLst>
              <a:rect l="l" t="t" r="r" b="b"/>
              <a:pathLst>
                <a:path w="73334" h="39479">
                  <a:moveTo>
                    <a:pt x="0" y="39479"/>
                  </a:moveTo>
                  <a:lnTo>
                    <a:pt x="73335" y="0"/>
                  </a:lnTo>
                </a:path>
              </a:pathLst>
            </a:custGeom>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63" name="Freeform: Shape 39">
              <a:extLst>
                <a:ext uri="{FF2B5EF4-FFF2-40B4-BE49-F238E27FC236}">
                  <a16:creationId xmlns:a16="http://schemas.microsoft.com/office/drawing/2014/main" id="{F0D24220-371F-4735-9D83-A17C4594EE45}"/>
                </a:ext>
              </a:extLst>
            </p:cNvPr>
            <p:cNvSpPr/>
            <p:nvPr/>
          </p:nvSpPr>
          <p:spPr>
            <a:xfrm>
              <a:off x="4419178" y="2058262"/>
              <a:ext cx="77467" cy="51661"/>
            </a:xfrm>
            <a:custGeom>
              <a:avLst/>
              <a:gdLst>
                <a:gd name="connsiteX0" fmla="*/ 0 w 33832"/>
                <a:gd name="connsiteY0" fmla="*/ 22563 h 22562"/>
                <a:gd name="connsiteX1" fmla="*/ 33833 w 33832"/>
                <a:gd name="connsiteY1" fmla="*/ 0 h 22562"/>
              </a:gdLst>
              <a:ahLst/>
              <a:cxnLst>
                <a:cxn ang="0">
                  <a:pos x="connsiteX0" y="connsiteY0"/>
                </a:cxn>
                <a:cxn ang="0">
                  <a:pos x="connsiteX1" y="connsiteY1"/>
                </a:cxn>
              </a:cxnLst>
              <a:rect l="l" t="t" r="r" b="b"/>
              <a:pathLst>
                <a:path w="33832" h="22562">
                  <a:moveTo>
                    <a:pt x="0" y="22563"/>
                  </a:moveTo>
                  <a:lnTo>
                    <a:pt x="33833" y="0"/>
                  </a:lnTo>
                </a:path>
              </a:pathLst>
            </a:custGeom>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64" name="Freeform: Shape 40">
              <a:extLst>
                <a:ext uri="{FF2B5EF4-FFF2-40B4-BE49-F238E27FC236}">
                  <a16:creationId xmlns:a16="http://schemas.microsoft.com/office/drawing/2014/main" id="{F90B3528-BB3B-4CD4-A2ED-B87EC783D366}"/>
                </a:ext>
              </a:extLst>
            </p:cNvPr>
            <p:cNvSpPr/>
            <p:nvPr/>
          </p:nvSpPr>
          <p:spPr>
            <a:xfrm>
              <a:off x="4341658" y="1748230"/>
              <a:ext cx="310029" cy="620061"/>
            </a:xfrm>
            <a:custGeom>
              <a:avLst/>
              <a:gdLst>
                <a:gd name="connsiteX0" fmla="*/ 135400 w 135399"/>
                <a:gd name="connsiteY0" fmla="*/ 22563 h 270799"/>
                <a:gd name="connsiteX1" fmla="*/ 101544 w 135399"/>
                <a:gd name="connsiteY1" fmla="*/ 0 h 270799"/>
                <a:gd name="connsiteX2" fmla="*/ 33856 w 135399"/>
                <a:gd name="connsiteY2" fmla="*/ 39479 h 270799"/>
                <a:gd name="connsiteX3" fmla="*/ 33856 w 135399"/>
                <a:gd name="connsiteY3" fmla="*/ 84331 h 270799"/>
                <a:gd name="connsiteX4" fmla="*/ 0 w 135399"/>
                <a:gd name="connsiteY4" fmla="*/ 101544 h 270799"/>
                <a:gd name="connsiteX5" fmla="*/ 0 w 135399"/>
                <a:gd name="connsiteY5" fmla="*/ 136863 h 270799"/>
                <a:gd name="connsiteX6" fmla="*/ 0 w 135399"/>
                <a:gd name="connsiteY6" fmla="*/ 169255 h 270799"/>
                <a:gd name="connsiteX7" fmla="*/ 33856 w 135399"/>
                <a:gd name="connsiteY7" fmla="*/ 191818 h 270799"/>
                <a:gd name="connsiteX8" fmla="*/ 33856 w 135399"/>
                <a:gd name="connsiteY8" fmla="*/ 231320 h 270799"/>
                <a:gd name="connsiteX9" fmla="*/ 101544 w 135399"/>
                <a:gd name="connsiteY9" fmla="*/ 270800 h 270799"/>
                <a:gd name="connsiteX10" fmla="*/ 135400 w 135399"/>
                <a:gd name="connsiteY10" fmla="*/ 252672 h 270799"/>
                <a:gd name="connsiteX11" fmla="*/ 135400 w 135399"/>
                <a:gd name="connsiteY11" fmla="*/ 135400 h 270799"/>
                <a:gd name="connsiteX12" fmla="*/ 101544 w 135399"/>
                <a:gd name="connsiteY12" fmla="*/ 118483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399" h="270799">
                  <a:moveTo>
                    <a:pt x="135400" y="22563"/>
                  </a:moveTo>
                  <a:lnTo>
                    <a:pt x="101544" y="0"/>
                  </a:lnTo>
                  <a:lnTo>
                    <a:pt x="33856" y="39479"/>
                  </a:lnTo>
                  <a:lnTo>
                    <a:pt x="33856" y="84331"/>
                  </a:lnTo>
                  <a:lnTo>
                    <a:pt x="0" y="101544"/>
                  </a:lnTo>
                  <a:lnTo>
                    <a:pt x="0" y="136863"/>
                  </a:lnTo>
                  <a:lnTo>
                    <a:pt x="0" y="169255"/>
                  </a:lnTo>
                  <a:lnTo>
                    <a:pt x="33856" y="191818"/>
                  </a:lnTo>
                  <a:lnTo>
                    <a:pt x="33856" y="231320"/>
                  </a:lnTo>
                  <a:lnTo>
                    <a:pt x="101544" y="270800"/>
                  </a:lnTo>
                  <a:lnTo>
                    <a:pt x="135400" y="252672"/>
                  </a:lnTo>
                  <a:lnTo>
                    <a:pt x="135400" y="135400"/>
                  </a:lnTo>
                  <a:lnTo>
                    <a:pt x="101544" y="118483"/>
                  </a:lnTo>
                </a:path>
              </a:pathLst>
            </a:custGeom>
            <a:noFill/>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65" name="Freeform: Shape 41">
              <a:extLst>
                <a:ext uri="{FF2B5EF4-FFF2-40B4-BE49-F238E27FC236}">
                  <a16:creationId xmlns:a16="http://schemas.microsoft.com/office/drawing/2014/main" id="{D41ACBC2-2832-4E3B-A6DB-015D603268A3}"/>
                </a:ext>
              </a:extLst>
            </p:cNvPr>
            <p:cNvSpPr/>
            <p:nvPr/>
          </p:nvSpPr>
          <p:spPr>
            <a:xfrm>
              <a:off x="4496647" y="2058262"/>
              <a:ext cx="77519" cy="116255"/>
            </a:xfrm>
            <a:custGeom>
              <a:avLst/>
              <a:gdLst>
                <a:gd name="connsiteX0" fmla="*/ 33856 w 33855"/>
                <a:gd name="connsiteY0" fmla="*/ 50772 h 50772"/>
                <a:gd name="connsiteX1" fmla="*/ 33856 w 33855"/>
                <a:gd name="connsiteY1" fmla="*/ 22563 h 50772"/>
                <a:gd name="connsiteX2" fmla="*/ 0 w 33855"/>
                <a:gd name="connsiteY2" fmla="*/ 0 h 50772"/>
              </a:gdLst>
              <a:ahLst/>
              <a:cxnLst>
                <a:cxn ang="0">
                  <a:pos x="connsiteX0" y="connsiteY0"/>
                </a:cxn>
                <a:cxn ang="0">
                  <a:pos x="connsiteX1" y="connsiteY1"/>
                </a:cxn>
                <a:cxn ang="0">
                  <a:pos x="connsiteX2" y="connsiteY2"/>
                </a:cxn>
              </a:cxnLst>
              <a:rect l="l" t="t" r="r" b="b"/>
              <a:pathLst>
                <a:path w="33855" h="50772">
                  <a:moveTo>
                    <a:pt x="33856" y="50772"/>
                  </a:moveTo>
                  <a:lnTo>
                    <a:pt x="33856" y="22563"/>
                  </a:lnTo>
                  <a:lnTo>
                    <a:pt x="0" y="0"/>
                  </a:lnTo>
                </a:path>
              </a:pathLst>
            </a:custGeom>
            <a:noFill/>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66" name="Freeform: Shape 42">
              <a:extLst>
                <a:ext uri="{FF2B5EF4-FFF2-40B4-BE49-F238E27FC236}">
                  <a16:creationId xmlns:a16="http://schemas.microsoft.com/office/drawing/2014/main" id="{4B07AFB2-EDF9-435C-BD4D-A85AA4917C89}"/>
                </a:ext>
              </a:extLst>
            </p:cNvPr>
            <p:cNvSpPr/>
            <p:nvPr/>
          </p:nvSpPr>
          <p:spPr>
            <a:xfrm>
              <a:off x="4961719" y="1992936"/>
              <a:ext cx="5234" cy="137453"/>
            </a:xfrm>
            <a:custGeom>
              <a:avLst/>
              <a:gdLst>
                <a:gd name="connsiteX0" fmla="*/ 0 w 2286"/>
                <a:gd name="connsiteY0" fmla="*/ 0 h 60030"/>
                <a:gd name="connsiteX1" fmla="*/ 0 w 2286"/>
                <a:gd name="connsiteY1" fmla="*/ 30015 h 60030"/>
                <a:gd name="connsiteX2" fmla="*/ 0 w 2286"/>
                <a:gd name="connsiteY2" fmla="*/ 60030 h 60030"/>
                <a:gd name="connsiteX3" fmla="*/ 0 w 2286"/>
                <a:gd name="connsiteY3" fmla="*/ 0 h 60030"/>
              </a:gdLst>
              <a:ahLst/>
              <a:cxnLst>
                <a:cxn ang="0">
                  <a:pos x="connsiteX0" y="connsiteY0"/>
                </a:cxn>
                <a:cxn ang="0">
                  <a:pos x="connsiteX1" y="connsiteY1"/>
                </a:cxn>
                <a:cxn ang="0">
                  <a:pos x="connsiteX2" y="connsiteY2"/>
                </a:cxn>
                <a:cxn ang="0">
                  <a:pos x="connsiteX3" y="connsiteY3"/>
                </a:cxn>
              </a:cxnLst>
              <a:rect l="l" t="t" r="r" b="b"/>
              <a:pathLst>
                <a:path w="2286" h="60030">
                  <a:moveTo>
                    <a:pt x="0" y="0"/>
                  </a:moveTo>
                  <a:lnTo>
                    <a:pt x="0" y="30015"/>
                  </a:lnTo>
                  <a:lnTo>
                    <a:pt x="0" y="60030"/>
                  </a:lnTo>
                  <a:lnTo>
                    <a:pt x="0" y="0"/>
                  </a:lnTo>
                  <a:close/>
                </a:path>
              </a:pathLst>
            </a:custGeom>
            <a:noFill/>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67" name="Freeform: Shape 43">
              <a:extLst>
                <a:ext uri="{FF2B5EF4-FFF2-40B4-BE49-F238E27FC236}">
                  <a16:creationId xmlns:a16="http://schemas.microsoft.com/office/drawing/2014/main" id="{3B9976F8-423C-40F1-9B58-FB26F75299BD}"/>
                </a:ext>
              </a:extLst>
            </p:cNvPr>
            <p:cNvSpPr/>
            <p:nvPr/>
          </p:nvSpPr>
          <p:spPr>
            <a:xfrm>
              <a:off x="4884200" y="2096995"/>
              <a:ext cx="77519" cy="38786"/>
            </a:xfrm>
            <a:custGeom>
              <a:avLst/>
              <a:gdLst>
                <a:gd name="connsiteX0" fmla="*/ 0 w 33855"/>
                <a:gd name="connsiteY0" fmla="*/ 0 h 16939"/>
                <a:gd name="connsiteX1" fmla="*/ 33856 w 33855"/>
                <a:gd name="connsiteY1" fmla="*/ 16939 h 16939"/>
              </a:gdLst>
              <a:ahLst/>
              <a:cxnLst>
                <a:cxn ang="0">
                  <a:pos x="connsiteX0" y="connsiteY0"/>
                </a:cxn>
                <a:cxn ang="0">
                  <a:pos x="connsiteX1" y="connsiteY1"/>
                </a:cxn>
              </a:cxnLst>
              <a:rect l="l" t="t" r="r" b="b"/>
              <a:pathLst>
                <a:path w="33855" h="16939">
                  <a:moveTo>
                    <a:pt x="0" y="0"/>
                  </a:moveTo>
                  <a:lnTo>
                    <a:pt x="33856" y="16939"/>
                  </a:lnTo>
                </a:path>
              </a:pathLst>
            </a:custGeom>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68" name="Freeform: Shape 44">
              <a:extLst>
                <a:ext uri="{FF2B5EF4-FFF2-40B4-BE49-F238E27FC236}">
                  <a16:creationId xmlns:a16="http://schemas.microsoft.com/office/drawing/2014/main" id="{6A86CC5A-2E0B-4253-8FB8-F679F7FC9C7A}"/>
                </a:ext>
              </a:extLst>
            </p:cNvPr>
            <p:cNvSpPr/>
            <p:nvPr/>
          </p:nvSpPr>
          <p:spPr>
            <a:xfrm>
              <a:off x="4832536" y="1890343"/>
              <a:ext cx="51661" cy="5234"/>
            </a:xfrm>
            <a:custGeom>
              <a:avLst/>
              <a:gdLst>
                <a:gd name="connsiteX0" fmla="*/ 22563 w 22562"/>
                <a:gd name="connsiteY0" fmla="*/ 0 h 2286"/>
                <a:gd name="connsiteX1" fmla="*/ 0 w 22562"/>
                <a:gd name="connsiteY1" fmla="*/ 0 h 2286"/>
              </a:gdLst>
              <a:ahLst/>
              <a:cxnLst>
                <a:cxn ang="0">
                  <a:pos x="connsiteX0" y="connsiteY0"/>
                </a:cxn>
                <a:cxn ang="0">
                  <a:pos x="connsiteX1" y="connsiteY1"/>
                </a:cxn>
              </a:cxnLst>
              <a:rect l="l" t="t" r="r" b="b"/>
              <a:pathLst>
                <a:path w="22562" h="2286">
                  <a:moveTo>
                    <a:pt x="22563" y="0"/>
                  </a:moveTo>
                  <a:lnTo>
                    <a:pt x="0" y="0"/>
                  </a:lnTo>
                </a:path>
              </a:pathLst>
            </a:custGeom>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69" name="Freeform: Shape 45">
              <a:extLst>
                <a:ext uri="{FF2B5EF4-FFF2-40B4-BE49-F238E27FC236}">
                  <a16:creationId xmlns:a16="http://schemas.microsoft.com/office/drawing/2014/main" id="{8269FEEC-3163-4ECB-A966-EA3FA1BC3608}"/>
                </a:ext>
              </a:extLst>
            </p:cNvPr>
            <p:cNvSpPr/>
            <p:nvPr/>
          </p:nvSpPr>
          <p:spPr>
            <a:xfrm>
              <a:off x="4651690" y="2239108"/>
              <a:ext cx="77519" cy="5234"/>
            </a:xfrm>
            <a:custGeom>
              <a:avLst/>
              <a:gdLst>
                <a:gd name="connsiteX0" fmla="*/ 0 w 33855"/>
                <a:gd name="connsiteY0" fmla="*/ 0 h 2286"/>
                <a:gd name="connsiteX1" fmla="*/ 33856 w 33855"/>
                <a:gd name="connsiteY1" fmla="*/ 0 h 2286"/>
              </a:gdLst>
              <a:ahLst/>
              <a:cxnLst>
                <a:cxn ang="0">
                  <a:pos x="connsiteX0" y="connsiteY0"/>
                </a:cxn>
                <a:cxn ang="0">
                  <a:pos x="connsiteX1" y="connsiteY1"/>
                </a:cxn>
              </a:cxnLst>
              <a:rect l="l" t="t" r="r" b="b"/>
              <a:pathLst>
                <a:path w="33855" h="2286">
                  <a:moveTo>
                    <a:pt x="0" y="0"/>
                  </a:moveTo>
                  <a:lnTo>
                    <a:pt x="33856" y="0"/>
                  </a:lnTo>
                </a:path>
              </a:pathLst>
            </a:custGeom>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70" name="Freeform: Shape 46">
              <a:extLst>
                <a:ext uri="{FF2B5EF4-FFF2-40B4-BE49-F238E27FC236}">
                  <a16:creationId xmlns:a16="http://schemas.microsoft.com/office/drawing/2014/main" id="{C9E5ED8F-C685-4361-8BCA-0C72FE99E1D0}"/>
                </a:ext>
              </a:extLst>
            </p:cNvPr>
            <p:cNvSpPr/>
            <p:nvPr/>
          </p:nvSpPr>
          <p:spPr>
            <a:xfrm>
              <a:off x="4780873" y="1864485"/>
              <a:ext cx="51714" cy="51714"/>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chemeClr val="accent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71" name="Freeform: Shape 47">
              <a:extLst>
                <a:ext uri="{FF2B5EF4-FFF2-40B4-BE49-F238E27FC236}">
                  <a16:creationId xmlns:a16="http://schemas.microsoft.com/office/drawing/2014/main" id="{75BB5A8B-EA1F-45CE-94A1-21CBD643FAAA}"/>
                </a:ext>
              </a:extLst>
            </p:cNvPr>
            <p:cNvSpPr/>
            <p:nvPr/>
          </p:nvSpPr>
          <p:spPr>
            <a:xfrm>
              <a:off x="4729157" y="2213250"/>
              <a:ext cx="51714" cy="51714"/>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chemeClr val="accent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72" name="Freeform: Shape 48">
              <a:extLst>
                <a:ext uri="{FF2B5EF4-FFF2-40B4-BE49-F238E27FC236}">
                  <a16:creationId xmlns:a16="http://schemas.microsoft.com/office/drawing/2014/main" id="{3DCF5EB5-BA3A-43B1-AFD0-54B637870690}"/>
                </a:ext>
              </a:extLst>
            </p:cNvPr>
            <p:cNvSpPr/>
            <p:nvPr/>
          </p:nvSpPr>
          <p:spPr>
            <a:xfrm>
              <a:off x="4651690" y="1748230"/>
              <a:ext cx="310029" cy="620061"/>
            </a:xfrm>
            <a:custGeom>
              <a:avLst/>
              <a:gdLst>
                <a:gd name="connsiteX0" fmla="*/ 33856 w 135399"/>
                <a:gd name="connsiteY0" fmla="*/ 112837 h 270799"/>
                <a:gd name="connsiteX1" fmla="*/ 0 w 135399"/>
                <a:gd name="connsiteY1" fmla="*/ 90274 h 270799"/>
                <a:gd name="connsiteX2" fmla="*/ 0 w 135399"/>
                <a:gd name="connsiteY2" fmla="*/ 22563 h 270799"/>
                <a:gd name="connsiteX3" fmla="*/ 33856 w 135399"/>
                <a:gd name="connsiteY3" fmla="*/ 0 h 270799"/>
                <a:gd name="connsiteX4" fmla="*/ 101544 w 135399"/>
                <a:gd name="connsiteY4" fmla="*/ 40462 h 270799"/>
                <a:gd name="connsiteX5" fmla="*/ 101567 w 135399"/>
                <a:gd name="connsiteY5" fmla="*/ 84353 h 270799"/>
                <a:gd name="connsiteX6" fmla="*/ 135400 w 135399"/>
                <a:gd name="connsiteY6" fmla="*/ 103556 h 270799"/>
                <a:gd name="connsiteX7" fmla="*/ 135400 w 135399"/>
                <a:gd name="connsiteY7" fmla="*/ 136886 h 270799"/>
                <a:gd name="connsiteX8" fmla="*/ 135400 w 135399"/>
                <a:gd name="connsiteY8" fmla="*/ 169255 h 270799"/>
                <a:gd name="connsiteX9" fmla="*/ 101544 w 135399"/>
                <a:gd name="connsiteY9" fmla="*/ 191818 h 270799"/>
                <a:gd name="connsiteX10" fmla="*/ 101544 w 135399"/>
                <a:gd name="connsiteY10" fmla="*/ 231320 h 270799"/>
                <a:gd name="connsiteX11" fmla="*/ 33856 w 135399"/>
                <a:gd name="connsiteY11" fmla="*/ 270800 h 270799"/>
                <a:gd name="connsiteX12" fmla="*/ 0 w 135399"/>
                <a:gd name="connsiteY12" fmla="*/ 253883 h 270799"/>
                <a:gd name="connsiteX13" fmla="*/ 0 w 135399"/>
                <a:gd name="connsiteY13" fmla="*/ 137206 h 27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399" h="270799">
                  <a:moveTo>
                    <a:pt x="33856" y="112837"/>
                  </a:moveTo>
                  <a:lnTo>
                    <a:pt x="0" y="90274"/>
                  </a:lnTo>
                  <a:lnTo>
                    <a:pt x="0" y="22563"/>
                  </a:lnTo>
                  <a:lnTo>
                    <a:pt x="33856" y="0"/>
                  </a:lnTo>
                  <a:lnTo>
                    <a:pt x="101544" y="40462"/>
                  </a:lnTo>
                  <a:lnTo>
                    <a:pt x="101567" y="84353"/>
                  </a:lnTo>
                  <a:lnTo>
                    <a:pt x="135400" y="103556"/>
                  </a:lnTo>
                  <a:lnTo>
                    <a:pt x="135400" y="136886"/>
                  </a:lnTo>
                  <a:lnTo>
                    <a:pt x="135400" y="169255"/>
                  </a:lnTo>
                  <a:lnTo>
                    <a:pt x="101544" y="191818"/>
                  </a:lnTo>
                  <a:lnTo>
                    <a:pt x="101544" y="231320"/>
                  </a:lnTo>
                  <a:lnTo>
                    <a:pt x="33856" y="270800"/>
                  </a:lnTo>
                  <a:lnTo>
                    <a:pt x="0" y="253883"/>
                  </a:lnTo>
                  <a:lnTo>
                    <a:pt x="0" y="137206"/>
                  </a:lnTo>
                </a:path>
              </a:pathLst>
            </a:custGeom>
            <a:noFill/>
            <a:ln w="19050" cap="flat">
              <a:solidFill>
                <a:schemeClr val="tx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73" name="Freeform: Shape 49">
              <a:extLst>
                <a:ext uri="{FF2B5EF4-FFF2-40B4-BE49-F238E27FC236}">
                  <a16:creationId xmlns:a16="http://schemas.microsoft.com/office/drawing/2014/main" id="{998BD65E-43AC-4B93-975F-27DEAA5CC8E8}"/>
                </a:ext>
              </a:extLst>
            </p:cNvPr>
            <p:cNvSpPr/>
            <p:nvPr/>
          </p:nvSpPr>
          <p:spPr>
            <a:xfrm>
              <a:off x="4832536" y="2058262"/>
              <a:ext cx="51714" cy="51714"/>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chemeClr val="accent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sp>
          <p:nvSpPr>
            <p:cNvPr id="374" name="Freeform: Shape 50">
              <a:extLst>
                <a:ext uri="{FF2B5EF4-FFF2-40B4-BE49-F238E27FC236}">
                  <a16:creationId xmlns:a16="http://schemas.microsoft.com/office/drawing/2014/main" id="{6318617F-E6BA-4236-9871-977B86D0A2A0}"/>
                </a:ext>
              </a:extLst>
            </p:cNvPr>
            <p:cNvSpPr/>
            <p:nvPr/>
          </p:nvSpPr>
          <p:spPr>
            <a:xfrm>
              <a:off x="4729157" y="1993668"/>
              <a:ext cx="51714" cy="51714"/>
            </a:xfrm>
            <a:custGeom>
              <a:avLst/>
              <a:gdLst>
                <a:gd name="connsiteX0" fmla="*/ 22586 w 22585"/>
                <a:gd name="connsiteY0" fmla="*/ 11293 h 22585"/>
                <a:gd name="connsiteX1" fmla="*/ 11293 w 22585"/>
                <a:gd name="connsiteY1" fmla="*/ 22586 h 22585"/>
                <a:gd name="connsiteX2" fmla="*/ 0 w 22585"/>
                <a:gd name="connsiteY2" fmla="*/ 11293 h 22585"/>
                <a:gd name="connsiteX3" fmla="*/ 11293 w 22585"/>
                <a:gd name="connsiteY3" fmla="*/ 0 h 22585"/>
                <a:gd name="connsiteX4" fmla="*/ 22586 w 22585"/>
                <a:gd name="connsiteY4" fmla="*/ 11293 h 2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5" h="22585">
                  <a:moveTo>
                    <a:pt x="22586" y="11293"/>
                  </a:moveTo>
                  <a:cubicBezTo>
                    <a:pt x="22586" y="17530"/>
                    <a:pt x="17530" y="22586"/>
                    <a:pt x="11293" y="22586"/>
                  </a:cubicBezTo>
                  <a:cubicBezTo>
                    <a:pt x="5056" y="22586"/>
                    <a:pt x="0" y="17530"/>
                    <a:pt x="0" y="11293"/>
                  </a:cubicBezTo>
                  <a:cubicBezTo>
                    <a:pt x="0" y="5056"/>
                    <a:pt x="5056" y="0"/>
                    <a:pt x="11293" y="0"/>
                  </a:cubicBezTo>
                  <a:cubicBezTo>
                    <a:pt x="17530" y="0"/>
                    <a:pt x="22586" y="5056"/>
                    <a:pt x="22586" y="11293"/>
                  </a:cubicBezTo>
                  <a:close/>
                </a:path>
              </a:pathLst>
            </a:custGeom>
            <a:noFill/>
            <a:ln w="19050" cap="flat">
              <a:solidFill>
                <a:schemeClr val="accent1"/>
              </a:solidFill>
              <a:prstDash val="solid"/>
              <a:round/>
            </a:ln>
          </p:spPr>
          <p:txBody>
            <a:bodyPr rtlCol="0" anchor="ctr"/>
            <a:lstStyle/>
            <a:p>
              <a:pPr marL="0" marR="0" lvl="0" indent="0" algn="l" defTabSz="270972" rtl="0" eaLnBrk="1" fontAlgn="auto" latinLnBrk="0" hangingPunct="1">
                <a:lnSpc>
                  <a:spcPct val="100000"/>
                </a:lnSpc>
                <a:spcBef>
                  <a:spcPts val="0"/>
                </a:spcBef>
                <a:spcAft>
                  <a:spcPts val="0"/>
                </a:spcAft>
                <a:buClr>
                  <a:srgbClr val="000000"/>
                </a:buClr>
                <a:buSzTx/>
                <a:buFontTx/>
                <a:buNone/>
                <a:tabLst/>
                <a:defRPr/>
              </a:pPr>
              <a:endParaRPr kumimoji="0" lang="en-US" sz="1200" b="0" i="0" u="none" strike="noStrike" kern="0" cap="none" spc="0" normalizeH="0" baseline="0" noProof="0" dirty="0">
                <a:ln>
                  <a:noFill/>
                </a:ln>
                <a:solidFill>
                  <a:srgbClr val="FFFFFF"/>
                </a:solidFill>
                <a:effectLst/>
                <a:uLnTx/>
                <a:uFillTx/>
                <a:latin typeface="Amazon Ember Display" panose="020F0603020204020204" pitchFamily="34" charset="0"/>
                <a:ea typeface="+mn-ea"/>
                <a:cs typeface="Arial"/>
                <a:sym typeface="Arial"/>
              </a:endParaRPr>
            </a:p>
          </p:txBody>
        </p:sp>
      </p:grpSp>
    </p:spTree>
    <p:extLst>
      <p:ext uri="{BB962C8B-B14F-4D97-AF65-F5344CB8AC3E}">
        <p14:creationId xmlns:p14="http://schemas.microsoft.com/office/powerpoint/2010/main" val="401083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45CCE-BBC2-85A7-EF45-B058B86771B1}"/>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9CC0DAA-FEBD-03C6-088E-2605E5DC7A84}"/>
              </a:ext>
            </a:extLst>
          </p:cNvPr>
          <p:cNvCxnSpPr>
            <a:cxnSpLocks/>
          </p:cNvCxnSpPr>
          <p:nvPr/>
        </p:nvCxnSpPr>
        <p:spPr>
          <a:xfrm>
            <a:off x="576534" y="1515522"/>
            <a:ext cx="11045194" cy="0"/>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048DFD-06DC-4A9A-BE19-06EEA211026B}"/>
              </a:ext>
            </a:extLst>
          </p:cNvPr>
          <p:cNvSpPr txBox="1">
            <a:spLocks/>
          </p:cNvSpPr>
          <p:nvPr/>
        </p:nvSpPr>
        <p:spPr>
          <a:xfrm>
            <a:off x="425039" y="372535"/>
            <a:ext cx="10972800" cy="535531"/>
          </a:xfrm>
          <a:prstGeom prst="rect">
            <a:avLst/>
          </a:prstGeom>
        </p:spPr>
        <p:txBody>
          <a:bodyPr/>
          <a:lstStyle>
            <a:lvl1pPr algn="l" defTabSz="914377"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a:t>Amazon Bedrock</a:t>
            </a:r>
            <a:endParaRPr lang="en-US" dirty="0"/>
          </a:p>
        </p:txBody>
      </p:sp>
      <p:sp>
        <p:nvSpPr>
          <p:cNvPr id="43" name="Text Placeholder 2">
            <a:extLst>
              <a:ext uri="{FF2B5EF4-FFF2-40B4-BE49-F238E27FC236}">
                <a16:creationId xmlns:a16="http://schemas.microsoft.com/office/drawing/2014/main" id="{B6B03FA6-A7B9-41DC-B960-86D2188663D7}"/>
              </a:ext>
            </a:extLst>
          </p:cNvPr>
          <p:cNvSpPr txBox="1">
            <a:spLocks/>
          </p:cNvSpPr>
          <p:nvPr/>
        </p:nvSpPr>
        <p:spPr>
          <a:xfrm>
            <a:off x="425039" y="998531"/>
            <a:ext cx="10972800" cy="258532"/>
          </a:xfrm>
          <a:prstGeom prst="rect">
            <a:avLst/>
          </a:prstGeom>
        </p:spPr>
        <p:txBody>
          <a:bodyPr/>
          <a:lstStyle>
            <a:lvl1pPr marL="228594" indent="-228594" algn="l" defTabSz="914377"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38" indent="-228594" algn="l" defTabSz="914377"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29" indent="-228594" algn="l" defTabSz="914377"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62" indent="-171446" algn="l" defTabSz="914377"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09" indent="-171446" algn="l" defTabSz="914377"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200" b="1" cap="all" spc="300" dirty="0">
                <a:solidFill>
                  <a:schemeClr val="accent5"/>
                </a:solidFill>
                <a:latin typeface="Amazon Ember Mono" panose="020B0509020204020204" pitchFamily="49" charset="0"/>
                <a:ea typeface="Amazon Ember Mono" panose="020B0509020204020204" pitchFamily="49" charset="0"/>
                <a:cs typeface="Amazon Ember Mono" panose="020B0509020204020204" pitchFamily="49" charset="0"/>
                <a:sym typeface="Outfit Medium"/>
              </a:rPr>
              <a:t>Broad choice of models</a:t>
            </a:r>
          </a:p>
        </p:txBody>
      </p:sp>
      <p:sp>
        <p:nvSpPr>
          <p:cNvPr id="7" name="TextBox 6">
            <a:extLst>
              <a:ext uri="{FF2B5EF4-FFF2-40B4-BE49-F238E27FC236}">
                <a16:creationId xmlns:a16="http://schemas.microsoft.com/office/drawing/2014/main" id="{3D3710E9-5C8F-4C58-BD41-07141C8CF8A9}"/>
              </a:ext>
            </a:extLst>
          </p:cNvPr>
          <p:cNvSpPr txBox="1"/>
          <p:nvPr/>
        </p:nvSpPr>
        <p:spPr>
          <a:xfrm>
            <a:off x="527737" y="5655615"/>
            <a:ext cx="11206563" cy="461665"/>
          </a:xfrm>
          <a:prstGeom prst="rect">
            <a:avLst/>
          </a:prstGeom>
          <a:solidFill>
            <a:schemeClr val="bg2">
              <a:lumMod val="75000"/>
              <a:lumOff val="25000"/>
            </a:schemeClr>
          </a:solidFill>
          <a:ln>
            <a:solidFill>
              <a:schemeClr val="accent2">
                <a:lumMod val="60000"/>
                <a:lumOff val="40000"/>
              </a:schemeClr>
            </a:solidFill>
          </a:ln>
        </p:spPr>
        <p:txBody>
          <a:bodyPr wrap="square" lIns="0" rIns="0" rtlCol="0">
            <a:spAutoFit/>
          </a:bodyPr>
          <a:lstStyle/>
          <a:p>
            <a:pPr algn="ctr"/>
            <a:r>
              <a:rPr lang="en-US" sz="1200" dirty="0"/>
              <a:t>Amazon Bedrock Marketplace</a:t>
            </a:r>
            <a:r>
              <a:rPr lang="ko-KR" altLang="en-US" sz="1200" dirty="0"/>
              <a:t>는 개발자들이 </a:t>
            </a:r>
            <a:r>
              <a:rPr lang="en-US" sz="1200" dirty="0"/>
              <a:t>Amazon Bedrock</a:t>
            </a:r>
            <a:r>
              <a:rPr lang="ko-KR" altLang="en-US" sz="1200" dirty="0"/>
              <a:t>의 현재 선도적인 모델들과 함께 </a:t>
            </a:r>
            <a:r>
              <a:rPr lang="en-US" altLang="ko-KR" sz="1200" dirty="0"/>
              <a:t>100</a:t>
            </a:r>
            <a:r>
              <a:rPr lang="ko-KR" altLang="en-US" sz="1200" dirty="0"/>
              <a:t>개 이상의 인기 있는</a:t>
            </a:r>
            <a:r>
              <a:rPr lang="en-US" altLang="ko-KR" sz="1200" dirty="0"/>
              <a:t>, </a:t>
            </a:r>
            <a:r>
              <a:rPr lang="ko-KR" altLang="en-US" sz="1200" dirty="0"/>
              <a:t>새롭게 등장하는</a:t>
            </a:r>
            <a:r>
              <a:rPr lang="en-US" altLang="ko-KR" sz="1200" dirty="0"/>
              <a:t>, </a:t>
            </a:r>
            <a:r>
              <a:rPr lang="ko-KR" altLang="en-US" sz="1200" dirty="0"/>
              <a:t>그리고 특화된 파운데이션 모델</a:t>
            </a:r>
            <a:r>
              <a:rPr lang="en-US" altLang="ko-KR" sz="1200" dirty="0"/>
              <a:t>(</a:t>
            </a:r>
            <a:r>
              <a:rPr lang="en-US" sz="1200" dirty="0"/>
              <a:t>FM)</a:t>
            </a:r>
            <a:r>
              <a:rPr lang="ko-KR" altLang="en-US" sz="1200" dirty="0"/>
              <a:t>을 발견하고</a:t>
            </a:r>
            <a:r>
              <a:rPr lang="en-US" altLang="ko-KR" sz="1200" dirty="0"/>
              <a:t>, </a:t>
            </a:r>
            <a:r>
              <a:rPr lang="ko-KR" altLang="en-US" sz="1200" dirty="0"/>
              <a:t>테스트하고</a:t>
            </a:r>
            <a:r>
              <a:rPr lang="en-US" altLang="ko-KR" sz="1200" dirty="0"/>
              <a:t>, </a:t>
            </a:r>
            <a:r>
              <a:rPr lang="ko-KR" altLang="en-US" sz="1200" dirty="0"/>
              <a:t>사용할 수 있게 해줍니다</a:t>
            </a:r>
            <a:r>
              <a:rPr lang="en-US" altLang="ko-KR" sz="1200" dirty="0"/>
              <a:t>. </a:t>
            </a:r>
            <a:endParaRPr lang="en-US" sz="1200" dirty="0"/>
          </a:p>
        </p:txBody>
      </p:sp>
      <p:pic>
        <p:nvPicPr>
          <p:cNvPr id="45" name="Picture 44" descr="A colorful background with black border&#10;&#10;AI-generated content may be incorrect.">
            <a:extLst>
              <a:ext uri="{FF2B5EF4-FFF2-40B4-BE49-F238E27FC236}">
                <a16:creationId xmlns:a16="http://schemas.microsoft.com/office/drawing/2014/main" id="{65077A05-2FFC-4C03-8408-487A3AB589C3}"/>
              </a:ext>
            </a:extLst>
          </p:cNvPr>
          <p:cNvPicPr>
            <a:picLocks noChangeAspect="1"/>
          </p:cNvPicPr>
          <p:nvPr/>
        </p:nvPicPr>
        <p:blipFill>
          <a:blip r:embed="rId3"/>
          <a:srcRect l="14987" t="26970" r="12208" b="43214"/>
          <a:stretch/>
        </p:blipFill>
        <p:spPr>
          <a:xfrm>
            <a:off x="597137" y="2458250"/>
            <a:ext cx="11165431" cy="2696915"/>
          </a:xfrm>
          <a:custGeom>
            <a:avLst/>
            <a:gdLst>
              <a:gd name="connsiteX0" fmla="*/ 4583672 w 11165431"/>
              <a:gd name="connsiteY0" fmla="*/ 2634 h 2696915"/>
              <a:gd name="connsiteX1" fmla="*/ 5456555 w 11165431"/>
              <a:gd name="connsiteY1" fmla="*/ 2634 h 2696915"/>
              <a:gd name="connsiteX2" fmla="*/ 5539415 w 11165431"/>
              <a:gd name="connsiteY2" fmla="*/ 85494 h 2696915"/>
              <a:gd name="connsiteX3" fmla="*/ 5539415 w 11165431"/>
              <a:gd name="connsiteY3" fmla="*/ 2614055 h 2696915"/>
              <a:gd name="connsiteX4" fmla="*/ 5456555 w 11165431"/>
              <a:gd name="connsiteY4" fmla="*/ 2696915 h 2696915"/>
              <a:gd name="connsiteX5" fmla="*/ 4583672 w 11165431"/>
              <a:gd name="connsiteY5" fmla="*/ 2696915 h 2696915"/>
              <a:gd name="connsiteX6" fmla="*/ 4500813 w 11165431"/>
              <a:gd name="connsiteY6" fmla="*/ 2614055 h 2696915"/>
              <a:gd name="connsiteX7" fmla="*/ 4500813 w 11165431"/>
              <a:gd name="connsiteY7" fmla="*/ 85494 h 2696915"/>
              <a:gd name="connsiteX8" fmla="*/ 4583672 w 11165431"/>
              <a:gd name="connsiteY8" fmla="*/ 2634 h 2696915"/>
              <a:gd name="connsiteX9" fmla="*/ 82860 w 11165431"/>
              <a:gd name="connsiteY9" fmla="*/ 2634 h 2696915"/>
              <a:gd name="connsiteX10" fmla="*/ 955743 w 11165431"/>
              <a:gd name="connsiteY10" fmla="*/ 2634 h 2696915"/>
              <a:gd name="connsiteX11" fmla="*/ 1038603 w 11165431"/>
              <a:gd name="connsiteY11" fmla="*/ 85494 h 2696915"/>
              <a:gd name="connsiteX12" fmla="*/ 1038603 w 11165431"/>
              <a:gd name="connsiteY12" fmla="*/ 2614055 h 2696915"/>
              <a:gd name="connsiteX13" fmla="*/ 955743 w 11165431"/>
              <a:gd name="connsiteY13" fmla="*/ 2696915 h 2696915"/>
              <a:gd name="connsiteX14" fmla="*/ 82860 w 11165431"/>
              <a:gd name="connsiteY14" fmla="*/ 2696915 h 2696915"/>
              <a:gd name="connsiteX15" fmla="*/ 0 w 11165431"/>
              <a:gd name="connsiteY15" fmla="*/ 2614055 h 2696915"/>
              <a:gd name="connsiteX16" fmla="*/ 0 w 11165431"/>
              <a:gd name="connsiteY16" fmla="*/ 85494 h 2696915"/>
              <a:gd name="connsiteX17" fmla="*/ 82860 w 11165431"/>
              <a:gd name="connsiteY17" fmla="*/ 2634 h 2696915"/>
              <a:gd name="connsiteX18" fmla="*/ 10209688 w 11165431"/>
              <a:gd name="connsiteY18" fmla="*/ 0 h 2696915"/>
              <a:gd name="connsiteX19" fmla="*/ 11082571 w 11165431"/>
              <a:gd name="connsiteY19" fmla="*/ 0 h 2696915"/>
              <a:gd name="connsiteX20" fmla="*/ 11165431 w 11165431"/>
              <a:gd name="connsiteY20" fmla="*/ 82860 h 2696915"/>
              <a:gd name="connsiteX21" fmla="*/ 11165431 w 11165431"/>
              <a:gd name="connsiteY21" fmla="*/ 2611421 h 2696915"/>
              <a:gd name="connsiteX22" fmla="*/ 11082571 w 11165431"/>
              <a:gd name="connsiteY22" fmla="*/ 2694281 h 2696915"/>
              <a:gd name="connsiteX23" fmla="*/ 10209688 w 11165431"/>
              <a:gd name="connsiteY23" fmla="*/ 2694281 h 2696915"/>
              <a:gd name="connsiteX24" fmla="*/ 10126828 w 11165431"/>
              <a:gd name="connsiteY24" fmla="*/ 2611421 h 2696915"/>
              <a:gd name="connsiteX25" fmla="*/ 10126828 w 11165431"/>
              <a:gd name="connsiteY25" fmla="*/ 82860 h 2696915"/>
              <a:gd name="connsiteX26" fmla="*/ 10209688 w 11165431"/>
              <a:gd name="connsiteY26" fmla="*/ 0 h 2696915"/>
              <a:gd name="connsiteX27" fmla="*/ 9084484 w 11165431"/>
              <a:gd name="connsiteY27" fmla="*/ 0 h 2696915"/>
              <a:gd name="connsiteX28" fmla="*/ 9957367 w 11165431"/>
              <a:gd name="connsiteY28" fmla="*/ 0 h 2696915"/>
              <a:gd name="connsiteX29" fmla="*/ 10040227 w 11165431"/>
              <a:gd name="connsiteY29" fmla="*/ 82860 h 2696915"/>
              <a:gd name="connsiteX30" fmla="*/ 10040227 w 11165431"/>
              <a:gd name="connsiteY30" fmla="*/ 2611421 h 2696915"/>
              <a:gd name="connsiteX31" fmla="*/ 9957367 w 11165431"/>
              <a:gd name="connsiteY31" fmla="*/ 2694281 h 2696915"/>
              <a:gd name="connsiteX32" fmla="*/ 9084484 w 11165431"/>
              <a:gd name="connsiteY32" fmla="*/ 2694281 h 2696915"/>
              <a:gd name="connsiteX33" fmla="*/ 9001624 w 11165431"/>
              <a:gd name="connsiteY33" fmla="*/ 2611421 h 2696915"/>
              <a:gd name="connsiteX34" fmla="*/ 9001624 w 11165431"/>
              <a:gd name="connsiteY34" fmla="*/ 82860 h 2696915"/>
              <a:gd name="connsiteX35" fmla="*/ 9084484 w 11165431"/>
              <a:gd name="connsiteY35" fmla="*/ 0 h 2696915"/>
              <a:gd name="connsiteX36" fmla="*/ 7959281 w 11165431"/>
              <a:gd name="connsiteY36" fmla="*/ 0 h 2696915"/>
              <a:gd name="connsiteX37" fmla="*/ 8832164 w 11165431"/>
              <a:gd name="connsiteY37" fmla="*/ 0 h 2696915"/>
              <a:gd name="connsiteX38" fmla="*/ 8915024 w 11165431"/>
              <a:gd name="connsiteY38" fmla="*/ 82860 h 2696915"/>
              <a:gd name="connsiteX39" fmla="*/ 8915024 w 11165431"/>
              <a:gd name="connsiteY39" fmla="*/ 2611421 h 2696915"/>
              <a:gd name="connsiteX40" fmla="*/ 8832164 w 11165431"/>
              <a:gd name="connsiteY40" fmla="*/ 2694281 h 2696915"/>
              <a:gd name="connsiteX41" fmla="*/ 7959281 w 11165431"/>
              <a:gd name="connsiteY41" fmla="*/ 2694281 h 2696915"/>
              <a:gd name="connsiteX42" fmla="*/ 7876421 w 11165431"/>
              <a:gd name="connsiteY42" fmla="*/ 2611421 h 2696915"/>
              <a:gd name="connsiteX43" fmla="*/ 7876421 w 11165431"/>
              <a:gd name="connsiteY43" fmla="*/ 82860 h 2696915"/>
              <a:gd name="connsiteX44" fmla="*/ 7959281 w 11165431"/>
              <a:gd name="connsiteY44" fmla="*/ 0 h 2696915"/>
              <a:gd name="connsiteX45" fmla="*/ 6834078 w 11165431"/>
              <a:gd name="connsiteY45" fmla="*/ 0 h 2696915"/>
              <a:gd name="connsiteX46" fmla="*/ 7706961 w 11165431"/>
              <a:gd name="connsiteY46" fmla="*/ 0 h 2696915"/>
              <a:gd name="connsiteX47" fmla="*/ 7789821 w 11165431"/>
              <a:gd name="connsiteY47" fmla="*/ 82860 h 2696915"/>
              <a:gd name="connsiteX48" fmla="*/ 7789821 w 11165431"/>
              <a:gd name="connsiteY48" fmla="*/ 2611421 h 2696915"/>
              <a:gd name="connsiteX49" fmla="*/ 7706961 w 11165431"/>
              <a:gd name="connsiteY49" fmla="*/ 2694281 h 2696915"/>
              <a:gd name="connsiteX50" fmla="*/ 6834078 w 11165431"/>
              <a:gd name="connsiteY50" fmla="*/ 2694281 h 2696915"/>
              <a:gd name="connsiteX51" fmla="*/ 6751218 w 11165431"/>
              <a:gd name="connsiteY51" fmla="*/ 2611421 h 2696915"/>
              <a:gd name="connsiteX52" fmla="*/ 6751218 w 11165431"/>
              <a:gd name="connsiteY52" fmla="*/ 82860 h 2696915"/>
              <a:gd name="connsiteX53" fmla="*/ 6834078 w 11165431"/>
              <a:gd name="connsiteY53" fmla="*/ 0 h 2696915"/>
              <a:gd name="connsiteX54" fmla="*/ 5708875 w 11165431"/>
              <a:gd name="connsiteY54" fmla="*/ 0 h 2696915"/>
              <a:gd name="connsiteX55" fmla="*/ 6581758 w 11165431"/>
              <a:gd name="connsiteY55" fmla="*/ 0 h 2696915"/>
              <a:gd name="connsiteX56" fmla="*/ 6664618 w 11165431"/>
              <a:gd name="connsiteY56" fmla="*/ 82860 h 2696915"/>
              <a:gd name="connsiteX57" fmla="*/ 6664618 w 11165431"/>
              <a:gd name="connsiteY57" fmla="*/ 2611421 h 2696915"/>
              <a:gd name="connsiteX58" fmla="*/ 6581758 w 11165431"/>
              <a:gd name="connsiteY58" fmla="*/ 2694281 h 2696915"/>
              <a:gd name="connsiteX59" fmla="*/ 5708875 w 11165431"/>
              <a:gd name="connsiteY59" fmla="*/ 2694281 h 2696915"/>
              <a:gd name="connsiteX60" fmla="*/ 5626015 w 11165431"/>
              <a:gd name="connsiteY60" fmla="*/ 2611421 h 2696915"/>
              <a:gd name="connsiteX61" fmla="*/ 5626015 w 11165431"/>
              <a:gd name="connsiteY61" fmla="*/ 82860 h 2696915"/>
              <a:gd name="connsiteX62" fmla="*/ 5708875 w 11165431"/>
              <a:gd name="connsiteY62" fmla="*/ 0 h 2696915"/>
              <a:gd name="connsiteX63" fmla="*/ 3458470 w 11165431"/>
              <a:gd name="connsiteY63" fmla="*/ 0 h 2696915"/>
              <a:gd name="connsiteX64" fmla="*/ 4331352 w 11165431"/>
              <a:gd name="connsiteY64" fmla="*/ 0 h 2696915"/>
              <a:gd name="connsiteX65" fmla="*/ 4414213 w 11165431"/>
              <a:gd name="connsiteY65" fmla="*/ 82860 h 2696915"/>
              <a:gd name="connsiteX66" fmla="*/ 4414213 w 11165431"/>
              <a:gd name="connsiteY66" fmla="*/ 2611421 h 2696915"/>
              <a:gd name="connsiteX67" fmla="*/ 4331352 w 11165431"/>
              <a:gd name="connsiteY67" fmla="*/ 2694281 h 2696915"/>
              <a:gd name="connsiteX68" fmla="*/ 3458470 w 11165431"/>
              <a:gd name="connsiteY68" fmla="*/ 2694281 h 2696915"/>
              <a:gd name="connsiteX69" fmla="*/ 3375610 w 11165431"/>
              <a:gd name="connsiteY69" fmla="*/ 2611421 h 2696915"/>
              <a:gd name="connsiteX70" fmla="*/ 3375610 w 11165431"/>
              <a:gd name="connsiteY70" fmla="*/ 82860 h 2696915"/>
              <a:gd name="connsiteX71" fmla="*/ 3458470 w 11165431"/>
              <a:gd name="connsiteY71" fmla="*/ 0 h 2696915"/>
              <a:gd name="connsiteX72" fmla="*/ 2333267 w 11165431"/>
              <a:gd name="connsiteY72" fmla="*/ 0 h 2696915"/>
              <a:gd name="connsiteX73" fmla="*/ 3206150 w 11165431"/>
              <a:gd name="connsiteY73" fmla="*/ 0 h 2696915"/>
              <a:gd name="connsiteX74" fmla="*/ 3289010 w 11165431"/>
              <a:gd name="connsiteY74" fmla="*/ 82860 h 2696915"/>
              <a:gd name="connsiteX75" fmla="*/ 3289010 w 11165431"/>
              <a:gd name="connsiteY75" fmla="*/ 2611421 h 2696915"/>
              <a:gd name="connsiteX76" fmla="*/ 3206150 w 11165431"/>
              <a:gd name="connsiteY76" fmla="*/ 2694281 h 2696915"/>
              <a:gd name="connsiteX77" fmla="*/ 2333267 w 11165431"/>
              <a:gd name="connsiteY77" fmla="*/ 2694281 h 2696915"/>
              <a:gd name="connsiteX78" fmla="*/ 2250407 w 11165431"/>
              <a:gd name="connsiteY78" fmla="*/ 2611421 h 2696915"/>
              <a:gd name="connsiteX79" fmla="*/ 2250407 w 11165431"/>
              <a:gd name="connsiteY79" fmla="*/ 82860 h 2696915"/>
              <a:gd name="connsiteX80" fmla="*/ 2333267 w 11165431"/>
              <a:gd name="connsiteY80" fmla="*/ 0 h 2696915"/>
              <a:gd name="connsiteX81" fmla="*/ 1208063 w 11165431"/>
              <a:gd name="connsiteY81" fmla="*/ 0 h 2696915"/>
              <a:gd name="connsiteX82" fmla="*/ 2080946 w 11165431"/>
              <a:gd name="connsiteY82" fmla="*/ 0 h 2696915"/>
              <a:gd name="connsiteX83" fmla="*/ 2163807 w 11165431"/>
              <a:gd name="connsiteY83" fmla="*/ 82860 h 2696915"/>
              <a:gd name="connsiteX84" fmla="*/ 2163807 w 11165431"/>
              <a:gd name="connsiteY84" fmla="*/ 2611421 h 2696915"/>
              <a:gd name="connsiteX85" fmla="*/ 2080946 w 11165431"/>
              <a:gd name="connsiteY85" fmla="*/ 2694281 h 2696915"/>
              <a:gd name="connsiteX86" fmla="*/ 1208063 w 11165431"/>
              <a:gd name="connsiteY86" fmla="*/ 2694281 h 2696915"/>
              <a:gd name="connsiteX87" fmla="*/ 1125203 w 11165431"/>
              <a:gd name="connsiteY87" fmla="*/ 2611421 h 2696915"/>
              <a:gd name="connsiteX88" fmla="*/ 1125203 w 11165431"/>
              <a:gd name="connsiteY88" fmla="*/ 82860 h 2696915"/>
              <a:gd name="connsiteX89" fmla="*/ 1208063 w 11165431"/>
              <a:gd name="connsiteY89" fmla="*/ 0 h 269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165431" h="2696915">
                <a:moveTo>
                  <a:pt x="4583672" y="2634"/>
                </a:moveTo>
                <a:lnTo>
                  <a:pt x="5456555" y="2634"/>
                </a:lnTo>
                <a:cubicBezTo>
                  <a:pt x="5502317" y="2634"/>
                  <a:pt x="5539415" y="39732"/>
                  <a:pt x="5539415" y="85494"/>
                </a:cubicBezTo>
                <a:lnTo>
                  <a:pt x="5539415" y="2614055"/>
                </a:lnTo>
                <a:cubicBezTo>
                  <a:pt x="5539415" y="2659817"/>
                  <a:pt x="5502317" y="2696915"/>
                  <a:pt x="5456555" y="2696915"/>
                </a:cubicBezTo>
                <a:lnTo>
                  <a:pt x="4583672" y="2696915"/>
                </a:lnTo>
                <a:cubicBezTo>
                  <a:pt x="4537910" y="2696915"/>
                  <a:pt x="4500813" y="2659817"/>
                  <a:pt x="4500813" y="2614055"/>
                </a:cubicBezTo>
                <a:lnTo>
                  <a:pt x="4500813" y="85494"/>
                </a:lnTo>
                <a:cubicBezTo>
                  <a:pt x="4500813" y="39732"/>
                  <a:pt x="4537910" y="2634"/>
                  <a:pt x="4583672" y="2634"/>
                </a:cubicBezTo>
                <a:close/>
                <a:moveTo>
                  <a:pt x="82860" y="2634"/>
                </a:moveTo>
                <a:lnTo>
                  <a:pt x="955743" y="2634"/>
                </a:lnTo>
                <a:cubicBezTo>
                  <a:pt x="1001505" y="2634"/>
                  <a:pt x="1038603" y="39732"/>
                  <a:pt x="1038603" y="85494"/>
                </a:cubicBezTo>
                <a:lnTo>
                  <a:pt x="1038603" y="2614055"/>
                </a:lnTo>
                <a:cubicBezTo>
                  <a:pt x="1038603" y="2659817"/>
                  <a:pt x="1001505" y="2696915"/>
                  <a:pt x="955743" y="2696915"/>
                </a:cubicBezTo>
                <a:lnTo>
                  <a:pt x="82860" y="2696915"/>
                </a:lnTo>
                <a:cubicBezTo>
                  <a:pt x="37098" y="2696915"/>
                  <a:pt x="0" y="2659817"/>
                  <a:pt x="0" y="2614055"/>
                </a:cubicBezTo>
                <a:lnTo>
                  <a:pt x="0" y="85494"/>
                </a:lnTo>
                <a:cubicBezTo>
                  <a:pt x="0" y="39732"/>
                  <a:pt x="37098" y="2634"/>
                  <a:pt x="82860" y="2634"/>
                </a:cubicBezTo>
                <a:close/>
                <a:moveTo>
                  <a:pt x="10209688" y="0"/>
                </a:moveTo>
                <a:lnTo>
                  <a:pt x="11082571" y="0"/>
                </a:lnTo>
                <a:cubicBezTo>
                  <a:pt x="11128333" y="0"/>
                  <a:pt x="11165431" y="37098"/>
                  <a:pt x="11165431" y="82860"/>
                </a:cubicBezTo>
                <a:lnTo>
                  <a:pt x="11165431" y="2611421"/>
                </a:lnTo>
                <a:cubicBezTo>
                  <a:pt x="11165431" y="2657183"/>
                  <a:pt x="11128333" y="2694281"/>
                  <a:pt x="11082571" y="2694281"/>
                </a:cubicBezTo>
                <a:lnTo>
                  <a:pt x="10209688" y="2694281"/>
                </a:lnTo>
                <a:cubicBezTo>
                  <a:pt x="10163926" y="2694281"/>
                  <a:pt x="10126828" y="2657183"/>
                  <a:pt x="10126828" y="2611421"/>
                </a:cubicBezTo>
                <a:lnTo>
                  <a:pt x="10126828" y="82860"/>
                </a:lnTo>
                <a:cubicBezTo>
                  <a:pt x="10126828" y="37098"/>
                  <a:pt x="10163926" y="0"/>
                  <a:pt x="10209688" y="0"/>
                </a:cubicBezTo>
                <a:close/>
                <a:moveTo>
                  <a:pt x="9084484" y="0"/>
                </a:moveTo>
                <a:lnTo>
                  <a:pt x="9957367" y="0"/>
                </a:lnTo>
                <a:cubicBezTo>
                  <a:pt x="10003129" y="0"/>
                  <a:pt x="10040227" y="37098"/>
                  <a:pt x="10040227" y="82860"/>
                </a:cubicBezTo>
                <a:lnTo>
                  <a:pt x="10040227" y="2611421"/>
                </a:lnTo>
                <a:cubicBezTo>
                  <a:pt x="10040227" y="2657183"/>
                  <a:pt x="10003129" y="2694281"/>
                  <a:pt x="9957367" y="2694281"/>
                </a:cubicBezTo>
                <a:lnTo>
                  <a:pt x="9084484" y="2694281"/>
                </a:lnTo>
                <a:cubicBezTo>
                  <a:pt x="9038722" y="2694281"/>
                  <a:pt x="9001624" y="2657183"/>
                  <a:pt x="9001624" y="2611421"/>
                </a:cubicBezTo>
                <a:lnTo>
                  <a:pt x="9001624" y="82860"/>
                </a:lnTo>
                <a:cubicBezTo>
                  <a:pt x="9001624" y="37098"/>
                  <a:pt x="9038722" y="0"/>
                  <a:pt x="9084484" y="0"/>
                </a:cubicBezTo>
                <a:close/>
                <a:moveTo>
                  <a:pt x="7959281" y="0"/>
                </a:moveTo>
                <a:lnTo>
                  <a:pt x="8832164" y="0"/>
                </a:lnTo>
                <a:cubicBezTo>
                  <a:pt x="8877926" y="0"/>
                  <a:pt x="8915024" y="37098"/>
                  <a:pt x="8915024" y="82860"/>
                </a:cubicBezTo>
                <a:lnTo>
                  <a:pt x="8915024" y="2611421"/>
                </a:lnTo>
                <a:cubicBezTo>
                  <a:pt x="8915024" y="2657183"/>
                  <a:pt x="8877926" y="2694281"/>
                  <a:pt x="8832164" y="2694281"/>
                </a:cubicBezTo>
                <a:lnTo>
                  <a:pt x="7959281" y="2694281"/>
                </a:lnTo>
                <a:cubicBezTo>
                  <a:pt x="7913519" y="2694281"/>
                  <a:pt x="7876421" y="2657183"/>
                  <a:pt x="7876421" y="2611421"/>
                </a:cubicBezTo>
                <a:lnTo>
                  <a:pt x="7876421" y="82860"/>
                </a:lnTo>
                <a:cubicBezTo>
                  <a:pt x="7876421" y="37098"/>
                  <a:pt x="7913519" y="0"/>
                  <a:pt x="7959281" y="0"/>
                </a:cubicBezTo>
                <a:close/>
                <a:moveTo>
                  <a:pt x="6834078" y="0"/>
                </a:moveTo>
                <a:lnTo>
                  <a:pt x="7706961" y="0"/>
                </a:lnTo>
                <a:cubicBezTo>
                  <a:pt x="7752723" y="0"/>
                  <a:pt x="7789821" y="37098"/>
                  <a:pt x="7789821" y="82860"/>
                </a:cubicBezTo>
                <a:lnTo>
                  <a:pt x="7789821" y="2611421"/>
                </a:lnTo>
                <a:cubicBezTo>
                  <a:pt x="7789821" y="2657183"/>
                  <a:pt x="7752723" y="2694281"/>
                  <a:pt x="7706961" y="2694281"/>
                </a:cubicBezTo>
                <a:lnTo>
                  <a:pt x="6834078" y="2694281"/>
                </a:lnTo>
                <a:cubicBezTo>
                  <a:pt x="6788316" y="2694281"/>
                  <a:pt x="6751218" y="2657183"/>
                  <a:pt x="6751218" y="2611421"/>
                </a:cubicBezTo>
                <a:lnTo>
                  <a:pt x="6751218" y="82860"/>
                </a:lnTo>
                <a:cubicBezTo>
                  <a:pt x="6751218" y="37098"/>
                  <a:pt x="6788316" y="0"/>
                  <a:pt x="6834078" y="0"/>
                </a:cubicBezTo>
                <a:close/>
                <a:moveTo>
                  <a:pt x="5708875" y="0"/>
                </a:moveTo>
                <a:lnTo>
                  <a:pt x="6581758" y="0"/>
                </a:lnTo>
                <a:cubicBezTo>
                  <a:pt x="6627520" y="0"/>
                  <a:pt x="6664618" y="37098"/>
                  <a:pt x="6664618" y="82860"/>
                </a:cubicBezTo>
                <a:lnTo>
                  <a:pt x="6664618" y="2611421"/>
                </a:lnTo>
                <a:cubicBezTo>
                  <a:pt x="6664618" y="2657183"/>
                  <a:pt x="6627520" y="2694281"/>
                  <a:pt x="6581758" y="2694281"/>
                </a:cubicBezTo>
                <a:lnTo>
                  <a:pt x="5708875" y="2694281"/>
                </a:lnTo>
                <a:cubicBezTo>
                  <a:pt x="5663113" y="2694281"/>
                  <a:pt x="5626015" y="2657183"/>
                  <a:pt x="5626015" y="2611421"/>
                </a:cubicBezTo>
                <a:lnTo>
                  <a:pt x="5626015" y="82860"/>
                </a:lnTo>
                <a:cubicBezTo>
                  <a:pt x="5626015" y="37098"/>
                  <a:pt x="5663113" y="0"/>
                  <a:pt x="5708875" y="0"/>
                </a:cubicBezTo>
                <a:close/>
                <a:moveTo>
                  <a:pt x="3458470" y="0"/>
                </a:moveTo>
                <a:lnTo>
                  <a:pt x="4331352" y="0"/>
                </a:lnTo>
                <a:cubicBezTo>
                  <a:pt x="4377114" y="0"/>
                  <a:pt x="4414213" y="37098"/>
                  <a:pt x="4414213" y="82860"/>
                </a:cubicBezTo>
                <a:lnTo>
                  <a:pt x="4414213" y="2611421"/>
                </a:lnTo>
                <a:cubicBezTo>
                  <a:pt x="4414213" y="2657183"/>
                  <a:pt x="4377114" y="2694281"/>
                  <a:pt x="4331352" y="2694281"/>
                </a:cubicBezTo>
                <a:lnTo>
                  <a:pt x="3458470" y="2694281"/>
                </a:lnTo>
                <a:cubicBezTo>
                  <a:pt x="3412708" y="2694281"/>
                  <a:pt x="3375610" y="2657183"/>
                  <a:pt x="3375610" y="2611421"/>
                </a:cubicBezTo>
                <a:lnTo>
                  <a:pt x="3375610" y="82860"/>
                </a:lnTo>
                <a:cubicBezTo>
                  <a:pt x="3375610" y="37098"/>
                  <a:pt x="3412708" y="0"/>
                  <a:pt x="3458470" y="0"/>
                </a:cubicBezTo>
                <a:close/>
                <a:moveTo>
                  <a:pt x="2333267" y="0"/>
                </a:moveTo>
                <a:lnTo>
                  <a:pt x="3206150" y="0"/>
                </a:lnTo>
                <a:cubicBezTo>
                  <a:pt x="3251911" y="0"/>
                  <a:pt x="3289010" y="37098"/>
                  <a:pt x="3289010" y="82860"/>
                </a:cubicBezTo>
                <a:lnTo>
                  <a:pt x="3289010" y="2611421"/>
                </a:lnTo>
                <a:cubicBezTo>
                  <a:pt x="3289010" y="2657183"/>
                  <a:pt x="3251911" y="2694281"/>
                  <a:pt x="3206150" y="2694281"/>
                </a:cubicBezTo>
                <a:lnTo>
                  <a:pt x="2333267" y="2694281"/>
                </a:lnTo>
                <a:cubicBezTo>
                  <a:pt x="2287505" y="2694281"/>
                  <a:pt x="2250407" y="2657183"/>
                  <a:pt x="2250407" y="2611421"/>
                </a:cubicBezTo>
                <a:lnTo>
                  <a:pt x="2250407" y="82860"/>
                </a:lnTo>
                <a:cubicBezTo>
                  <a:pt x="2250407" y="37098"/>
                  <a:pt x="2287505" y="0"/>
                  <a:pt x="2333267" y="0"/>
                </a:cubicBezTo>
                <a:close/>
                <a:moveTo>
                  <a:pt x="1208063" y="0"/>
                </a:moveTo>
                <a:lnTo>
                  <a:pt x="2080946" y="0"/>
                </a:lnTo>
                <a:cubicBezTo>
                  <a:pt x="2126708" y="0"/>
                  <a:pt x="2163807" y="37098"/>
                  <a:pt x="2163807" y="82860"/>
                </a:cubicBezTo>
                <a:lnTo>
                  <a:pt x="2163807" y="2611421"/>
                </a:lnTo>
                <a:cubicBezTo>
                  <a:pt x="2163807" y="2657183"/>
                  <a:pt x="2126708" y="2694281"/>
                  <a:pt x="2080946" y="2694281"/>
                </a:cubicBezTo>
                <a:lnTo>
                  <a:pt x="1208063" y="2694281"/>
                </a:lnTo>
                <a:cubicBezTo>
                  <a:pt x="1162301" y="2694281"/>
                  <a:pt x="1125203" y="2657183"/>
                  <a:pt x="1125203" y="2611421"/>
                </a:cubicBezTo>
                <a:lnTo>
                  <a:pt x="1125203" y="82860"/>
                </a:lnTo>
                <a:cubicBezTo>
                  <a:pt x="1125203" y="37098"/>
                  <a:pt x="1162301" y="0"/>
                  <a:pt x="1208063" y="0"/>
                </a:cubicBezTo>
                <a:close/>
              </a:path>
            </a:pathLst>
          </a:custGeom>
        </p:spPr>
      </p:pic>
      <p:sp>
        <p:nvSpPr>
          <p:cNvPr id="46" name="TextBox 45">
            <a:extLst>
              <a:ext uri="{FF2B5EF4-FFF2-40B4-BE49-F238E27FC236}">
                <a16:creationId xmlns:a16="http://schemas.microsoft.com/office/drawing/2014/main" id="{2E50AA75-D57C-468C-B00B-9986EF802FFF}"/>
              </a:ext>
            </a:extLst>
          </p:cNvPr>
          <p:cNvSpPr txBox="1"/>
          <p:nvPr/>
        </p:nvSpPr>
        <p:spPr>
          <a:xfrm>
            <a:off x="1851762" y="4568154"/>
            <a:ext cx="911605" cy="192681"/>
          </a:xfrm>
          <a:prstGeom prst="rect">
            <a:avLst/>
          </a:prstGeom>
          <a:noFill/>
        </p:spPr>
        <p:txBody>
          <a:bodyPr wrap="square" lIns="0" rIns="0" rtlCol="0" anchor="t">
            <a:spAutoFit/>
          </a:bodyPr>
          <a:lstStyle/>
          <a:p>
            <a:pPr defTabSz="541860">
              <a:spcAft>
                <a:spcPts val="593"/>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AMAZON NOVA</a:t>
            </a:r>
          </a:p>
        </p:txBody>
      </p:sp>
      <p:sp>
        <p:nvSpPr>
          <p:cNvPr id="47" name="TextBox 46">
            <a:extLst>
              <a:ext uri="{FF2B5EF4-FFF2-40B4-BE49-F238E27FC236}">
                <a16:creationId xmlns:a16="http://schemas.microsoft.com/office/drawing/2014/main" id="{E939D36D-CD0D-43EE-A1CE-585901CEF330}"/>
              </a:ext>
            </a:extLst>
          </p:cNvPr>
          <p:cNvSpPr txBox="1"/>
          <p:nvPr/>
        </p:nvSpPr>
        <p:spPr>
          <a:xfrm>
            <a:off x="731832" y="4568154"/>
            <a:ext cx="757470" cy="192681"/>
          </a:xfrm>
          <a:prstGeom prst="rect">
            <a:avLst/>
          </a:prstGeom>
          <a:noFill/>
        </p:spPr>
        <p:txBody>
          <a:bodyPr wrap="square" lIns="0" rIns="0" rtlCol="0" anchor="t">
            <a:spAutoFit/>
          </a:bodyPr>
          <a:lstStyle/>
          <a:p>
            <a:pPr defTabSz="541860">
              <a:spcAft>
                <a:spcPts val="1185"/>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JAMBA</a:t>
            </a:r>
          </a:p>
        </p:txBody>
      </p:sp>
      <p:sp>
        <p:nvSpPr>
          <p:cNvPr id="48" name="TextBox 47">
            <a:extLst>
              <a:ext uri="{FF2B5EF4-FFF2-40B4-BE49-F238E27FC236}">
                <a16:creationId xmlns:a16="http://schemas.microsoft.com/office/drawing/2014/main" id="{C77F24B8-FF03-4654-B9E7-71D9B04602D1}"/>
              </a:ext>
            </a:extLst>
          </p:cNvPr>
          <p:cNvSpPr txBox="1"/>
          <p:nvPr/>
        </p:nvSpPr>
        <p:spPr>
          <a:xfrm>
            <a:off x="2988109" y="4640402"/>
            <a:ext cx="757470" cy="115609"/>
          </a:xfrm>
          <a:prstGeom prst="rect">
            <a:avLst/>
          </a:prstGeom>
          <a:noFill/>
        </p:spPr>
        <p:txBody>
          <a:bodyPr wrap="square" lIns="0" rIns="0" rtlCol="0" anchor="t">
            <a:spAutoFit/>
          </a:bodyPr>
          <a:lstStyle/>
          <a:p>
            <a:pPr defTabSz="541860">
              <a:lnSpc>
                <a:spcPct val="0"/>
              </a:lnSpc>
              <a:spcAft>
                <a:spcPts val="1185"/>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CLAUDE</a:t>
            </a:r>
          </a:p>
        </p:txBody>
      </p:sp>
      <p:sp>
        <p:nvSpPr>
          <p:cNvPr id="49" name="TextBox 48">
            <a:extLst>
              <a:ext uri="{FF2B5EF4-FFF2-40B4-BE49-F238E27FC236}">
                <a16:creationId xmlns:a16="http://schemas.microsoft.com/office/drawing/2014/main" id="{8302EEE5-5119-4FF2-A104-633067D256A6}"/>
              </a:ext>
            </a:extLst>
          </p:cNvPr>
          <p:cNvSpPr txBox="1"/>
          <p:nvPr/>
        </p:nvSpPr>
        <p:spPr>
          <a:xfrm>
            <a:off x="4113961" y="4568153"/>
            <a:ext cx="757470" cy="547266"/>
          </a:xfrm>
          <a:prstGeom prst="rect">
            <a:avLst/>
          </a:prstGeom>
          <a:noFill/>
        </p:spPr>
        <p:txBody>
          <a:bodyPr wrap="square" lIns="0" rIns="0" rtlCol="0" anchor="t">
            <a:spAutoFit/>
          </a:bodyPr>
          <a:lstStyle/>
          <a:p>
            <a:pPr defTabSz="541860">
              <a:spcAft>
                <a:spcPts val="593"/>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COMMAND</a:t>
            </a:r>
          </a:p>
          <a:p>
            <a:pPr defTabSz="541860">
              <a:spcAft>
                <a:spcPts val="593"/>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EMBED</a:t>
            </a:r>
          </a:p>
          <a:p>
            <a:pPr defTabSz="541860">
              <a:spcAft>
                <a:spcPts val="593"/>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RERANK</a:t>
            </a:r>
          </a:p>
        </p:txBody>
      </p:sp>
      <p:sp>
        <p:nvSpPr>
          <p:cNvPr id="50" name="TextBox 49">
            <a:extLst>
              <a:ext uri="{FF2B5EF4-FFF2-40B4-BE49-F238E27FC236}">
                <a16:creationId xmlns:a16="http://schemas.microsoft.com/office/drawing/2014/main" id="{2994B34F-7D43-4BF3-8680-4809AE487EF7}"/>
              </a:ext>
            </a:extLst>
          </p:cNvPr>
          <p:cNvSpPr txBox="1"/>
          <p:nvPr/>
        </p:nvSpPr>
        <p:spPr>
          <a:xfrm>
            <a:off x="7488856" y="4644918"/>
            <a:ext cx="757470" cy="115609"/>
          </a:xfrm>
          <a:prstGeom prst="rect">
            <a:avLst/>
          </a:prstGeom>
          <a:noFill/>
        </p:spPr>
        <p:txBody>
          <a:bodyPr wrap="square" lIns="0" rIns="0" rtlCol="0" anchor="t">
            <a:spAutoFit/>
          </a:bodyPr>
          <a:lstStyle/>
          <a:p>
            <a:pPr defTabSz="541860">
              <a:lnSpc>
                <a:spcPct val="0"/>
              </a:lnSpc>
              <a:spcAft>
                <a:spcPts val="1185"/>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LLAMA </a:t>
            </a:r>
          </a:p>
        </p:txBody>
      </p:sp>
      <p:sp>
        <p:nvSpPr>
          <p:cNvPr id="51" name="TextBox 50">
            <a:extLst>
              <a:ext uri="{FF2B5EF4-FFF2-40B4-BE49-F238E27FC236}">
                <a16:creationId xmlns:a16="http://schemas.microsoft.com/office/drawing/2014/main" id="{72823A9A-39D8-4FD3-A51A-944E47A30156}"/>
              </a:ext>
            </a:extLst>
          </p:cNvPr>
          <p:cNvSpPr txBox="1"/>
          <p:nvPr/>
        </p:nvSpPr>
        <p:spPr>
          <a:xfrm>
            <a:off x="6324432" y="4644918"/>
            <a:ext cx="757470" cy="115609"/>
          </a:xfrm>
          <a:prstGeom prst="rect">
            <a:avLst/>
          </a:prstGeom>
          <a:noFill/>
        </p:spPr>
        <p:txBody>
          <a:bodyPr wrap="square" lIns="0" rIns="0" rtlCol="0" anchor="t">
            <a:spAutoFit/>
          </a:bodyPr>
          <a:lstStyle/>
          <a:p>
            <a:pPr defTabSz="541860">
              <a:lnSpc>
                <a:spcPct val="0"/>
              </a:lnSpc>
              <a:spcAft>
                <a:spcPts val="1185"/>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LUMA RAY 2</a:t>
            </a:r>
          </a:p>
        </p:txBody>
      </p:sp>
      <p:sp>
        <p:nvSpPr>
          <p:cNvPr id="52" name="Text Placeholder 3">
            <a:extLst>
              <a:ext uri="{FF2B5EF4-FFF2-40B4-BE49-F238E27FC236}">
                <a16:creationId xmlns:a16="http://schemas.microsoft.com/office/drawing/2014/main" id="{2F11618F-5205-48A2-A6F3-4ED59F0BE286}"/>
              </a:ext>
            </a:extLst>
          </p:cNvPr>
          <p:cNvSpPr txBox="1">
            <a:spLocks/>
          </p:cNvSpPr>
          <p:nvPr/>
        </p:nvSpPr>
        <p:spPr>
          <a:xfrm>
            <a:off x="639604" y="3101082"/>
            <a:ext cx="938668" cy="1325409"/>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10000"/>
              </a:lnSpc>
              <a:spcAft>
                <a:spcPts val="711"/>
              </a:spcAft>
              <a:buClr>
                <a:srgbClr val="FFFFFF"/>
              </a:buClr>
              <a:buNone/>
              <a:defRPr/>
            </a:pP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긴 컨텍스트 윈도우를 위한 효과적인 추론 및 신속한 분석</a:t>
            </a:r>
            <a:endParaRPr 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53" name="Text Placeholder 3">
            <a:extLst>
              <a:ext uri="{FF2B5EF4-FFF2-40B4-BE49-F238E27FC236}">
                <a16:creationId xmlns:a16="http://schemas.microsoft.com/office/drawing/2014/main" id="{78258DB7-A390-40C3-878E-8B618FEBE018}"/>
              </a:ext>
            </a:extLst>
          </p:cNvPr>
          <p:cNvSpPr txBox="1">
            <a:spLocks/>
          </p:cNvSpPr>
          <p:nvPr/>
        </p:nvSpPr>
        <p:spPr>
          <a:xfrm>
            <a:off x="9660683" y="3091043"/>
            <a:ext cx="886377" cy="1183344"/>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10000"/>
              </a:lnSpc>
              <a:spcAft>
                <a:spcPts val="711"/>
              </a:spcAft>
              <a:buClr>
                <a:srgbClr val="FFFFFF"/>
              </a:buClr>
              <a:buNone/>
              <a:defRPr/>
            </a:pP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고품질 </a:t>
            </a:r>
            <a:r>
              <a:rPr 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AI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이미지 생성</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대규모로 쉽게 배포 가능</a:t>
            </a:r>
            <a:endParaRPr 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pic>
        <p:nvPicPr>
          <p:cNvPr id="54" name="Picture 53">
            <a:extLst>
              <a:ext uri="{FF2B5EF4-FFF2-40B4-BE49-F238E27FC236}">
                <a16:creationId xmlns:a16="http://schemas.microsoft.com/office/drawing/2014/main" id="{105C03FE-4BD2-4213-8CD9-90D7673ECCD3}"/>
              </a:ext>
            </a:extLst>
          </p:cNvPr>
          <p:cNvPicPr>
            <a:picLocks noChangeAspect="1"/>
          </p:cNvPicPr>
          <p:nvPr/>
        </p:nvPicPr>
        <p:blipFill>
          <a:blip r:embed="rId4"/>
          <a:stretch>
            <a:fillRect/>
          </a:stretch>
        </p:blipFill>
        <p:spPr>
          <a:xfrm>
            <a:off x="2958857" y="2656709"/>
            <a:ext cx="758866" cy="86274"/>
          </a:xfrm>
          <a:prstGeom prst="rect">
            <a:avLst/>
          </a:prstGeom>
        </p:spPr>
      </p:pic>
      <p:pic>
        <p:nvPicPr>
          <p:cNvPr id="55" name="Graphic 54">
            <a:extLst>
              <a:ext uri="{FF2B5EF4-FFF2-40B4-BE49-F238E27FC236}">
                <a16:creationId xmlns:a16="http://schemas.microsoft.com/office/drawing/2014/main" id="{70BFCCBF-2944-4F08-901C-2D49872BF4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96292" y="2623563"/>
            <a:ext cx="763840" cy="126929"/>
          </a:xfrm>
          <a:prstGeom prst="rect">
            <a:avLst/>
          </a:prstGeom>
        </p:spPr>
      </p:pic>
      <p:sp>
        <p:nvSpPr>
          <p:cNvPr id="56" name="Text Placeholder 3">
            <a:extLst>
              <a:ext uri="{FF2B5EF4-FFF2-40B4-BE49-F238E27FC236}">
                <a16:creationId xmlns:a16="http://schemas.microsoft.com/office/drawing/2014/main" id="{F3F91C4B-712A-4230-A1DA-AAE0349D2D06}"/>
              </a:ext>
            </a:extLst>
          </p:cNvPr>
          <p:cNvSpPr txBox="1">
            <a:spLocks/>
          </p:cNvSpPr>
          <p:nvPr/>
        </p:nvSpPr>
        <p:spPr>
          <a:xfrm>
            <a:off x="7428823" y="3093693"/>
            <a:ext cx="945358" cy="914514"/>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10000"/>
              </a:lnSpc>
              <a:spcAft>
                <a:spcPts val="711"/>
              </a:spcAft>
              <a:buClr>
                <a:srgbClr val="FFFFFF"/>
              </a:buClr>
              <a:buNone/>
              <a:defRPr/>
            </a:pP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고급 이미지 </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&amp;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언어 추론</a:t>
            </a:r>
            <a:endParaRPr 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pic>
        <p:nvPicPr>
          <p:cNvPr id="57" name="Picture 2">
            <a:extLst>
              <a:ext uri="{FF2B5EF4-FFF2-40B4-BE49-F238E27FC236}">
                <a16:creationId xmlns:a16="http://schemas.microsoft.com/office/drawing/2014/main" id="{C2D622E3-FD86-4B2D-90A4-4E7BA60772E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72672" y="2641121"/>
            <a:ext cx="628824" cy="126693"/>
          </a:xfrm>
          <a:prstGeom prst="rect">
            <a:avLst/>
          </a:prstGeom>
          <a:noFill/>
          <a:extLst>
            <a:ext uri="{909E8E84-426E-40DD-AFC4-6F175D3DCCD1}">
              <a14:hiddenFill xmlns:a14="http://schemas.microsoft.com/office/drawing/2010/main">
                <a:solidFill>
                  <a:srgbClr val="FFFFFF"/>
                </a:solidFill>
              </a14:hiddenFill>
            </a:ext>
          </a:extLst>
        </p:spPr>
      </p:pic>
      <p:sp>
        <p:nvSpPr>
          <p:cNvPr id="58" name="Text Placeholder 3">
            <a:extLst>
              <a:ext uri="{FF2B5EF4-FFF2-40B4-BE49-F238E27FC236}">
                <a16:creationId xmlns:a16="http://schemas.microsoft.com/office/drawing/2014/main" id="{BC43E608-D892-4D17-9A18-DEA6D1F0BA63}"/>
              </a:ext>
            </a:extLst>
          </p:cNvPr>
          <p:cNvSpPr txBox="1">
            <a:spLocks/>
          </p:cNvSpPr>
          <p:nvPr/>
        </p:nvSpPr>
        <p:spPr>
          <a:xfrm>
            <a:off x="10408048" y="2702662"/>
            <a:ext cx="1518053" cy="514911"/>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1185"/>
              </a:spcAft>
              <a:buClr>
                <a:srgbClr val="FFFFFF"/>
              </a:buClr>
              <a:buNone/>
              <a:defRPr/>
            </a:pPr>
            <a:endParaRPr lang="en-US" sz="1185">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59" name="Text Placeholder 3">
            <a:extLst>
              <a:ext uri="{FF2B5EF4-FFF2-40B4-BE49-F238E27FC236}">
                <a16:creationId xmlns:a16="http://schemas.microsoft.com/office/drawing/2014/main" id="{4325CC78-869C-4788-B3A8-994BBB5C4D5C}"/>
              </a:ext>
            </a:extLst>
          </p:cNvPr>
          <p:cNvSpPr txBox="1">
            <a:spLocks/>
          </p:cNvSpPr>
          <p:nvPr/>
        </p:nvSpPr>
        <p:spPr>
          <a:xfrm>
            <a:off x="8531703" y="3091043"/>
            <a:ext cx="893714" cy="1160976"/>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10000"/>
              </a:lnSpc>
              <a:spcAft>
                <a:spcPts val="711"/>
              </a:spcAft>
              <a:buClr>
                <a:srgbClr val="FFFFFF"/>
              </a:buClr>
              <a:buNone/>
              <a:defRPr/>
            </a:pP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지식 요약</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전문가 에이전트</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&amp;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코드 완성</a:t>
            </a:r>
            <a:endParaRPr 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cxnSp>
        <p:nvCxnSpPr>
          <p:cNvPr id="60" name="Straight Connector 59">
            <a:extLst>
              <a:ext uri="{FF2B5EF4-FFF2-40B4-BE49-F238E27FC236}">
                <a16:creationId xmlns:a16="http://schemas.microsoft.com/office/drawing/2014/main" id="{EEFFFB36-F679-459E-8E4A-E4A0193BE309}"/>
              </a:ext>
            </a:extLst>
          </p:cNvPr>
          <p:cNvCxnSpPr>
            <a:cxnSpLocks/>
          </p:cNvCxnSpPr>
          <p:nvPr/>
        </p:nvCxnSpPr>
        <p:spPr>
          <a:xfrm>
            <a:off x="8590338" y="2972994"/>
            <a:ext cx="498401" cy="0"/>
          </a:xfrm>
          <a:prstGeom prst="line">
            <a:avLst/>
          </a:prstGeom>
          <a:ln w="25400" cap="rnd">
            <a:gradFill>
              <a:gsLst>
                <a:gs pos="0">
                  <a:schemeClr val="tx1">
                    <a:alpha val="0"/>
                  </a:schemeClr>
                </a:gs>
                <a:gs pos="31000">
                  <a:schemeClr val="tx1"/>
                </a:gs>
                <a:gs pos="67000">
                  <a:schemeClr val="tx1"/>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4F593E6-4AA9-450A-9C78-293A75C9FDDB}"/>
              </a:ext>
            </a:extLst>
          </p:cNvPr>
          <p:cNvCxnSpPr>
            <a:cxnSpLocks/>
          </p:cNvCxnSpPr>
          <p:nvPr/>
        </p:nvCxnSpPr>
        <p:spPr>
          <a:xfrm>
            <a:off x="9725985" y="2972994"/>
            <a:ext cx="498401" cy="0"/>
          </a:xfrm>
          <a:prstGeom prst="line">
            <a:avLst/>
          </a:prstGeom>
          <a:ln w="25400" cap="rnd">
            <a:gradFill>
              <a:gsLst>
                <a:gs pos="0">
                  <a:schemeClr val="tx1">
                    <a:alpha val="0"/>
                  </a:schemeClr>
                </a:gs>
                <a:gs pos="31000">
                  <a:schemeClr val="tx1"/>
                </a:gs>
                <a:gs pos="67000">
                  <a:schemeClr val="tx1"/>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9B926C3-8E3D-4600-9C79-EE02D9680259}"/>
              </a:ext>
            </a:extLst>
          </p:cNvPr>
          <p:cNvCxnSpPr>
            <a:cxnSpLocks/>
          </p:cNvCxnSpPr>
          <p:nvPr/>
        </p:nvCxnSpPr>
        <p:spPr>
          <a:xfrm>
            <a:off x="7493795" y="2972994"/>
            <a:ext cx="498401" cy="0"/>
          </a:xfrm>
          <a:prstGeom prst="line">
            <a:avLst/>
          </a:prstGeom>
          <a:ln w="25400" cap="rnd">
            <a:gradFill>
              <a:gsLst>
                <a:gs pos="0">
                  <a:schemeClr val="tx1">
                    <a:alpha val="0"/>
                  </a:schemeClr>
                </a:gs>
                <a:gs pos="31000">
                  <a:schemeClr val="tx1"/>
                </a:gs>
                <a:gs pos="67000">
                  <a:schemeClr val="tx1"/>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9986105-A906-454D-A1F2-7026A9609132}"/>
              </a:ext>
            </a:extLst>
          </p:cNvPr>
          <p:cNvCxnSpPr>
            <a:cxnSpLocks/>
          </p:cNvCxnSpPr>
          <p:nvPr/>
        </p:nvCxnSpPr>
        <p:spPr>
          <a:xfrm>
            <a:off x="4111533" y="2972994"/>
            <a:ext cx="498401" cy="0"/>
          </a:xfrm>
          <a:prstGeom prst="line">
            <a:avLst/>
          </a:prstGeom>
          <a:ln w="25400" cap="rnd">
            <a:gradFill>
              <a:gsLst>
                <a:gs pos="0">
                  <a:schemeClr val="tx1">
                    <a:alpha val="0"/>
                  </a:schemeClr>
                </a:gs>
                <a:gs pos="31000">
                  <a:schemeClr val="tx1"/>
                </a:gs>
                <a:gs pos="67000">
                  <a:schemeClr val="tx1"/>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0EDBDBA-16D5-4AF4-9E69-7FC624C2D5E8}"/>
              </a:ext>
            </a:extLst>
          </p:cNvPr>
          <p:cNvCxnSpPr>
            <a:cxnSpLocks/>
          </p:cNvCxnSpPr>
          <p:nvPr/>
        </p:nvCxnSpPr>
        <p:spPr>
          <a:xfrm>
            <a:off x="2971043" y="2972994"/>
            <a:ext cx="498401" cy="0"/>
          </a:xfrm>
          <a:prstGeom prst="line">
            <a:avLst/>
          </a:prstGeom>
          <a:ln w="25400" cap="rnd">
            <a:gradFill>
              <a:gsLst>
                <a:gs pos="0">
                  <a:schemeClr val="tx1">
                    <a:alpha val="0"/>
                  </a:schemeClr>
                </a:gs>
                <a:gs pos="31000">
                  <a:schemeClr val="tx1"/>
                </a:gs>
                <a:gs pos="67000">
                  <a:schemeClr val="tx1"/>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CC6D801-4553-460B-91D0-00875C8BCF86}"/>
              </a:ext>
            </a:extLst>
          </p:cNvPr>
          <p:cNvCxnSpPr>
            <a:cxnSpLocks/>
          </p:cNvCxnSpPr>
          <p:nvPr/>
        </p:nvCxnSpPr>
        <p:spPr>
          <a:xfrm>
            <a:off x="1851762" y="2972994"/>
            <a:ext cx="498401" cy="0"/>
          </a:xfrm>
          <a:prstGeom prst="line">
            <a:avLst/>
          </a:prstGeom>
          <a:ln w="25400" cap="rnd">
            <a:gradFill>
              <a:gsLst>
                <a:gs pos="0">
                  <a:schemeClr val="tx1">
                    <a:alpha val="0"/>
                  </a:schemeClr>
                </a:gs>
                <a:gs pos="31000">
                  <a:schemeClr val="tx1"/>
                </a:gs>
                <a:gs pos="67000">
                  <a:schemeClr val="tx1"/>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7E0407-CEB7-4CE4-996E-C546B3E40AAA}"/>
              </a:ext>
            </a:extLst>
          </p:cNvPr>
          <p:cNvCxnSpPr>
            <a:cxnSpLocks/>
          </p:cNvCxnSpPr>
          <p:nvPr/>
        </p:nvCxnSpPr>
        <p:spPr>
          <a:xfrm>
            <a:off x="726020" y="2972994"/>
            <a:ext cx="498401" cy="0"/>
          </a:xfrm>
          <a:prstGeom prst="line">
            <a:avLst/>
          </a:prstGeom>
          <a:ln w="25400" cap="rnd">
            <a:gradFill>
              <a:gsLst>
                <a:gs pos="0">
                  <a:schemeClr val="tx1">
                    <a:alpha val="0"/>
                  </a:schemeClr>
                </a:gs>
                <a:gs pos="31000">
                  <a:schemeClr val="tx1"/>
                </a:gs>
                <a:gs pos="67000">
                  <a:schemeClr val="tx1"/>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25DB1E58-B40C-4AD5-B31B-AFD5F6546791}"/>
              </a:ext>
            </a:extLst>
          </p:cNvPr>
          <p:cNvPicPr>
            <a:picLocks noChangeAspect="1"/>
          </p:cNvPicPr>
          <p:nvPr/>
        </p:nvPicPr>
        <p:blipFill>
          <a:blip r:embed="rId9"/>
          <a:stretch>
            <a:fillRect/>
          </a:stretch>
        </p:blipFill>
        <p:spPr>
          <a:xfrm>
            <a:off x="702083" y="2638148"/>
            <a:ext cx="591005" cy="125154"/>
          </a:xfrm>
          <a:prstGeom prst="rect">
            <a:avLst/>
          </a:prstGeom>
        </p:spPr>
      </p:pic>
      <p:pic>
        <p:nvPicPr>
          <p:cNvPr id="68" name="Picture 67">
            <a:extLst>
              <a:ext uri="{FF2B5EF4-FFF2-40B4-BE49-F238E27FC236}">
                <a16:creationId xmlns:a16="http://schemas.microsoft.com/office/drawing/2014/main" id="{E42E6D3C-6E5E-4D65-82B3-85795EC4465B}"/>
              </a:ext>
            </a:extLst>
          </p:cNvPr>
          <p:cNvPicPr>
            <a:picLocks noChangeAspect="1"/>
          </p:cNvPicPr>
          <p:nvPr/>
        </p:nvPicPr>
        <p:blipFill>
          <a:blip r:embed="rId10"/>
          <a:stretch>
            <a:fillRect/>
          </a:stretch>
        </p:blipFill>
        <p:spPr>
          <a:xfrm>
            <a:off x="1851762" y="2658886"/>
            <a:ext cx="557576" cy="168962"/>
          </a:xfrm>
          <a:prstGeom prst="rect">
            <a:avLst/>
          </a:prstGeom>
        </p:spPr>
      </p:pic>
      <p:pic>
        <p:nvPicPr>
          <p:cNvPr id="69" name="Picture 68">
            <a:extLst>
              <a:ext uri="{FF2B5EF4-FFF2-40B4-BE49-F238E27FC236}">
                <a16:creationId xmlns:a16="http://schemas.microsoft.com/office/drawing/2014/main" id="{82BFEF04-518E-4D2C-B2BD-3886CF15D839}"/>
              </a:ext>
            </a:extLst>
          </p:cNvPr>
          <p:cNvPicPr>
            <a:picLocks noChangeAspect="1"/>
          </p:cNvPicPr>
          <p:nvPr/>
        </p:nvPicPr>
        <p:blipFill>
          <a:blip r:embed="rId11"/>
          <a:stretch>
            <a:fillRect/>
          </a:stretch>
        </p:blipFill>
        <p:spPr>
          <a:xfrm>
            <a:off x="9682440" y="2612428"/>
            <a:ext cx="886377" cy="182085"/>
          </a:xfrm>
          <a:prstGeom prst="rect">
            <a:avLst/>
          </a:prstGeom>
        </p:spPr>
      </p:pic>
      <p:sp>
        <p:nvSpPr>
          <p:cNvPr id="70" name="Text Placeholder 3">
            <a:extLst>
              <a:ext uri="{FF2B5EF4-FFF2-40B4-BE49-F238E27FC236}">
                <a16:creationId xmlns:a16="http://schemas.microsoft.com/office/drawing/2014/main" id="{0B464717-40C6-4AFE-A531-2868C7ABDA30}"/>
              </a:ext>
            </a:extLst>
          </p:cNvPr>
          <p:cNvSpPr txBox="1">
            <a:spLocks/>
          </p:cNvSpPr>
          <p:nvPr/>
        </p:nvSpPr>
        <p:spPr>
          <a:xfrm>
            <a:off x="6259247" y="3093693"/>
            <a:ext cx="993422" cy="905008"/>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10000"/>
              </a:lnSpc>
              <a:spcAft>
                <a:spcPts val="711"/>
              </a:spcAft>
              <a:buClr>
                <a:srgbClr val="FFFFFF"/>
              </a:buClr>
              <a:buNone/>
              <a:defRPr/>
            </a:pP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텍스트 </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&amp;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이미지에서 고품질 비디오 생성</a:t>
            </a:r>
            <a:endParaRPr 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cxnSp>
        <p:nvCxnSpPr>
          <p:cNvPr id="71" name="Straight Connector 70">
            <a:extLst>
              <a:ext uri="{FF2B5EF4-FFF2-40B4-BE49-F238E27FC236}">
                <a16:creationId xmlns:a16="http://schemas.microsoft.com/office/drawing/2014/main" id="{B6D477DD-C908-48B7-906A-BD7E12360843}"/>
              </a:ext>
            </a:extLst>
          </p:cNvPr>
          <p:cNvCxnSpPr>
            <a:cxnSpLocks/>
          </p:cNvCxnSpPr>
          <p:nvPr/>
        </p:nvCxnSpPr>
        <p:spPr>
          <a:xfrm>
            <a:off x="6324219" y="2972994"/>
            <a:ext cx="498401" cy="0"/>
          </a:xfrm>
          <a:prstGeom prst="line">
            <a:avLst/>
          </a:prstGeom>
          <a:ln w="25400" cap="rnd">
            <a:gradFill>
              <a:gsLst>
                <a:gs pos="0">
                  <a:schemeClr val="tx1">
                    <a:alpha val="0"/>
                  </a:schemeClr>
                </a:gs>
                <a:gs pos="31000">
                  <a:schemeClr val="tx1"/>
                </a:gs>
                <a:gs pos="67000">
                  <a:schemeClr val="tx1"/>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0ECABDCF-5FE6-4E38-9357-9A57DEDCE4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97805" y="2505750"/>
            <a:ext cx="927540" cy="424180"/>
          </a:xfrm>
          <a:prstGeom prst="rect">
            <a:avLst/>
          </a:prstGeom>
        </p:spPr>
      </p:pic>
      <p:sp>
        <p:nvSpPr>
          <p:cNvPr id="76" name="TextBox 75">
            <a:extLst>
              <a:ext uri="{FF2B5EF4-FFF2-40B4-BE49-F238E27FC236}">
                <a16:creationId xmlns:a16="http://schemas.microsoft.com/office/drawing/2014/main" id="{4B5A36CE-2253-4847-9548-26CF01DB9D5A}"/>
              </a:ext>
            </a:extLst>
          </p:cNvPr>
          <p:cNvSpPr txBox="1"/>
          <p:nvPr/>
        </p:nvSpPr>
        <p:spPr>
          <a:xfrm>
            <a:off x="9715305" y="4568153"/>
            <a:ext cx="1105499" cy="369973"/>
          </a:xfrm>
          <a:prstGeom prst="rect">
            <a:avLst/>
          </a:prstGeom>
          <a:noFill/>
        </p:spPr>
        <p:txBody>
          <a:bodyPr wrap="square" lIns="0" rIns="0" rtlCol="0">
            <a:spAutoFit/>
          </a:bodyPr>
          <a:lstStyle/>
          <a:p>
            <a:pPr defTabSz="541860">
              <a:spcAft>
                <a:spcPts val="593"/>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STABLE DIFFUSION</a:t>
            </a:r>
          </a:p>
          <a:p>
            <a:pPr defTabSz="541860">
              <a:spcAft>
                <a:spcPts val="593"/>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STABLE IMAGE</a:t>
            </a:r>
          </a:p>
        </p:txBody>
      </p:sp>
      <p:sp>
        <p:nvSpPr>
          <p:cNvPr id="77" name="TextBox 76">
            <a:extLst>
              <a:ext uri="{FF2B5EF4-FFF2-40B4-BE49-F238E27FC236}">
                <a16:creationId xmlns:a16="http://schemas.microsoft.com/office/drawing/2014/main" id="{E13A6900-691E-4788-A0A6-F9905ED619C1}"/>
              </a:ext>
            </a:extLst>
          </p:cNvPr>
          <p:cNvSpPr txBox="1"/>
          <p:nvPr/>
        </p:nvSpPr>
        <p:spPr>
          <a:xfrm>
            <a:off x="8585870" y="4644918"/>
            <a:ext cx="757470" cy="270523"/>
          </a:xfrm>
          <a:prstGeom prst="rect">
            <a:avLst/>
          </a:prstGeom>
          <a:noFill/>
        </p:spPr>
        <p:txBody>
          <a:bodyPr wrap="square" lIns="0" rIns="0" rtlCol="0" anchor="t">
            <a:spAutoFit/>
          </a:bodyPr>
          <a:lstStyle/>
          <a:p>
            <a:pPr defTabSz="541860">
              <a:lnSpc>
                <a:spcPct val="0"/>
              </a:lnSpc>
              <a:spcAft>
                <a:spcPts val="1185"/>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MISTRAL</a:t>
            </a:r>
          </a:p>
          <a:p>
            <a:pPr defTabSz="541860">
              <a:lnSpc>
                <a:spcPct val="0"/>
              </a:lnSpc>
              <a:spcAft>
                <a:spcPts val="1185"/>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MIXTRAL</a:t>
            </a:r>
          </a:p>
        </p:txBody>
      </p:sp>
      <p:sp>
        <p:nvSpPr>
          <p:cNvPr id="78" name="Text Placeholder 3">
            <a:extLst>
              <a:ext uri="{FF2B5EF4-FFF2-40B4-BE49-F238E27FC236}">
                <a16:creationId xmlns:a16="http://schemas.microsoft.com/office/drawing/2014/main" id="{F53FB994-E7F2-4B6B-A128-2FEA845DA858}"/>
              </a:ext>
            </a:extLst>
          </p:cNvPr>
          <p:cNvSpPr txBox="1">
            <a:spLocks/>
          </p:cNvSpPr>
          <p:nvPr/>
        </p:nvSpPr>
        <p:spPr>
          <a:xfrm>
            <a:off x="1733854" y="3101082"/>
            <a:ext cx="1097325" cy="530164"/>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10000"/>
              </a:lnSpc>
              <a:spcAft>
                <a:spcPts val="711"/>
              </a:spcAft>
              <a:buClr>
                <a:srgbClr val="FFFFFF"/>
              </a:buClr>
              <a:buNone/>
              <a:defRPr/>
            </a:pP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최첨단 인텔리전스 </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&amp;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업계 최고의 가격 대비 성능</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고품질 이미지 </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&amp;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비디오 생성</a:t>
            </a:r>
            <a:endParaRPr 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80" name="Text Placeholder 3">
            <a:extLst>
              <a:ext uri="{FF2B5EF4-FFF2-40B4-BE49-F238E27FC236}">
                <a16:creationId xmlns:a16="http://schemas.microsoft.com/office/drawing/2014/main" id="{92E7F492-7D98-4EFB-B781-CE4C8BA4FD07}"/>
              </a:ext>
            </a:extLst>
          </p:cNvPr>
          <p:cNvSpPr txBox="1">
            <a:spLocks/>
          </p:cNvSpPr>
          <p:nvPr/>
        </p:nvSpPr>
        <p:spPr>
          <a:xfrm>
            <a:off x="2891411" y="3125722"/>
            <a:ext cx="793583" cy="514911"/>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10000"/>
              </a:lnSpc>
              <a:spcAft>
                <a:spcPts val="711"/>
              </a:spcAft>
              <a:buClr>
                <a:srgbClr val="FFFFFF"/>
              </a:buClr>
              <a:buNone/>
              <a:defRPr/>
            </a:pP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컴퓨터 사용 기술을 포함한 고급 추론 </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&amp;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코딩 기능</a:t>
            </a:r>
            <a:endParaRPr 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81" name="Text Placeholder 3">
            <a:extLst>
              <a:ext uri="{FF2B5EF4-FFF2-40B4-BE49-F238E27FC236}">
                <a16:creationId xmlns:a16="http://schemas.microsoft.com/office/drawing/2014/main" id="{5B29B4BE-32CD-42CE-9489-0622070931F1}"/>
              </a:ext>
            </a:extLst>
          </p:cNvPr>
          <p:cNvSpPr txBox="1">
            <a:spLocks/>
          </p:cNvSpPr>
          <p:nvPr/>
        </p:nvSpPr>
        <p:spPr>
          <a:xfrm>
            <a:off x="4020361" y="3117539"/>
            <a:ext cx="933308" cy="1414216"/>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10000"/>
              </a:lnSpc>
              <a:spcAft>
                <a:spcPts val="711"/>
              </a:spcAft>
              <a:buClr>
                <a:srgbClr val="FFFFFF"/>
              </a:buClr>
              <a:buNone/>
              <a:defRPr/>
            </a:pP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다국어 지식 에이전트를 지원하는 멀티모달 검색 </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&amp;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고급 검색 기능</a:t>
            </a:r>
            <a:endParaRPr 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pic>
        <p:nvPicPr>
          <p:cNvPr id="82" name="Picture 81" descr="A black background with white text&#10;&#10;Description automatically generated">
            <a:extLst>
              <a:ext uri="{FF2B5EF4-FFF2-40B4-BE49-F238E27FC236}">
                <a16:creationId xmlns:a16="http://schemas.microsoft.com/office/drawing/2014/main" id="{6F25C4D2-B2FB-4C4D-9202-0CC44A8C27D6}"/>
              </a:ext>
            </a:extLst>
          </p:cNvPr>
          <p:cNvPicPr>
            <a:picLocks noChangeAspect="1"/>
          </p:cNvPicPr>
          <p:nvPr/>
        </p:nvPicPr>
        <p:blipFill>
          <a:blip r:embed="rId14"/>
          <a:stretch>
            <a:fillRect/>
          </a:stretch>
        </p:blipFill>
        <p:spPr>
          <a:xfrm>
            <a:off x="8587315" y="2572688"/>
            <a:ext cx="626226" cy="207129"/>
          </a:xfrm>
          <a:prstGeom prst="rect">
            <a:avLst/>
          </a:prstGeom>
        </p:spPr>
      </p:pic>
      <p:sp>
        <p:nvSpPr>
          <p:cNvPr id="83" name="Title 1">
            <a:extLst>
              <a:ext uri="{FF2B5EF4-FFF2-40B4-BE49-F238E27FC236}">
                <a16:creationId xmlns:a16="http://schemas.microsoft.com/office/drawing/2014/main" id="{DFCD1183-0307-4E7F-9268-AC4B0634EDA7}"/>
              </a:ext>
            </a:extLst>
          </p:cNvPr>
          <p:cNvSpPr txBox="1">
            <a:spLocks/>
          </p:cNvSpPr>
          <p:nvPr/>
        </p:nvSpPr>
        <p:spPr>
          <a:xfrm>
            <a:off x="425039" y="372535"/>
            <a:ext cx="10972800" cy="535531"/>
          </a:xfrm>
          <a:prstGeom prst="rect">
            <a:avLst/>
          </a:prstGeom>
        </p:spPr>
        <p:txBody>
          <a:bodyPr/>
          <a:lstStyle>
            <a:lvl1pPr algn="l" defTabSz="914377"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Amazon Bedrock</a:t>
            </a:r>
          </a:p>
        </p:txBody>
      </p:sp>
      <p:cxnSp>
        <p:nvCxnSpPr>
          <p:cNvPr id="86" name="Straight Connector 85">
            <a:extLst>
              <a:ext uri="{FF2B5EF4-FFF2-40B4-BE49-F238E27FC236}">
                <a16:creationId xmlns:a16="http://schemas.microsoft.com/office/drawing/2014/main" id="{B572D819-5825-4629-AC95-1F2806852EAE}"/>
              </a:ext>
            </a:extLst>
          </p:cNvPr>
          <p:cNvCxnSpPr>
            <a:cxnSpLocks/>
          </p:cNvCxnSpPr>
          <p:nvPr/>
        </p:nvCxnSpPr>
        <p:spPr>
          <a:xfrm>
            <a:off x="5230838" y="2972994"/>
            <a:ext cx="498401" cy="0"/>
          </a:xfrm>
          <a:prstGeom prst="line">
            <a:avLst/>
          </a:prstGeom>
          <a:ln w="25400" cap="rnd">
            <a:gradFill>
              <a:gsLst>
                <a:gs pos="0">
                  <a:schemeClr val="tx1">
                    <a:alpha val="0"/>
                  </a:schemeClr>
                </a:gs>
                <a:gs pos="31000">
                  <a:schemeClr val="tx1"/>
                </a:gs>
                <a:gs pos="67000">
                  <a:schemeClr val="tx1"/>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4253914B-CF60-4B61-9E50-3D811F61193B}"/>
              </a:ext>
            </a:extLst>
          </p:cNvPr>
          <p:cNvPicPr>
            <a:picLocks noChangeAspect="1"/>
          </p:cNvPicPr>
          <p:nvPr/>
        </p:nvPicPr>
        <p:blipFill rotWithShape="1">
          <a:blip r:embed="rId15"/>
          <a:srcRect l="51834" t="31244" r="5454" b="38016"/>
          <a:stretch/>
        </p:blipFill>
        <p:spPr>
          <a:xfrm>
            <a:off x="5175985" y="2605052"/>
            <a:ext cx="832094" cy="179653"/>
          </a:xfrm>
          <a:prstGeom prst="rect">
            <a:avLst/>
          </a:prstGeom>
        </p:spPr>
      </p:pic>
      <p:sp>
        <p:nvSpPr>
          <p:cNvPr id="88" name="Text Placeholder 3">
            <a:extLst>
              <a:ext uri="{FF2B5EF4-FFF2-40B4-BE49-F238E27FC236}">
                <a16:creationId xmlns:a16="http://schemas.microsoft.com/office/drawing/2014/main" id="{98DA553F-99CA-4FD5-9447-6B5239E3644A}"/>
              </a:ext>
            </a:extLst>
          </p:cNvPr>
          <p:cNvSpPr txBox="1">
            <a:spLocks/>
          </p:cNvSpPr>
          <p:nvPr/>
        </p:nvSpPr>
        <p:spPr>
          <a:xfrm>
            <a:off x="5155151" y="3091043"/>
            <a:ext cx="1054061" cy="1160976"/>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10000"/>
              </a:lnSpc>
              <a:spcAft>
                <a:spcPts val="711"/>
              </a:spcAft>
              <a:buClr>
                <a:srgbClr val="FFFFFF"/>
              </a:buClr>
              <a:buNone/>
              <a:defRPr/>
            </a:pP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고급 추론</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이해력</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과학적 </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&amp;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수학적 분석</a:t>
            </a: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&amp; </a:t>
            </a:r>
            <a:r>
              <a:rPr lang="ko-KR" alt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코드 생성</a:t>
            </a:r>
            <a:endParaRPr 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89" name="TextBox 88">
            <a:extLst>
              <a:ext uri="{FF2B5EF4-FFF2-40B4-BE49-F238E27FC236}">
                <a16:creationId xmlns:a16="http://schemas.microsoft.com/office/drawing/2014/main" id="{1730E61C-D579-40EE-9B2A-E5020C6364CB}"/>
              </a:ext>
            </a:extLst>
          </p:cNvPr>
          <p:cNvSpPr txBox="1"/>
          <p:nvPr/>
        </p:nvSpPr>
        <p:spPr>
          <a:xfrm>
            <a:off x="5209319" y="4618487"/>
            <a:ext cx="757470" cy="115609"/>
          </a:xfrm>
          <a:prstGeom prst="rect">
            <a:avLst/>
          </a:prstGeom>
          <a:noFill/>
        </p:spPr>
        <p:txBody>
          <a:bodyPr wrap="square" lIns="0" rIns="0" rtlCol="0" anchor="t">
            <a:spAutoFit/>
          </a:bodyPr>
          <a:lstStyle/>
          <a:p>
            <a:pPr defTabSz="541860">
              <a:lnSpc>
                <a:spcPct val="0"/>
              </a:lnSpc>
              <a:spcAft>
                <a:spcPts val="1185"/>
              </a:spcAft>
              <a:defRPr/>
            </a:pPr>
            <a:r>
              <a:rPr lang="en-US" sz="652"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DEEPSEEK-R1</a:t>
            </a:r>
          </a:p>
        </p:txBody>
      </p:sp>
      <p:sp>
        <p:nvSpPr>
          <p:cNvPr id="4" name="Text Placeholder 3">
            <a:extLst>
              <a:ext uri="{FF2B5EF4-FFF2-40B4-BE49-F238E27FC236}">
                <a16:creationId xmlns:a16="http://schemas.microsoft.com/office/drawing/2014/main" id="{37274EB4-E93B-2B97-88E1-866AC48F0C16}"/>
              </a:ext>
            </a:extLst>
          </p:cNvPr>
          <p:cNvSpPr txBox="1">
            <a:spLocks/>
          </p:cNvSpPr>
          <p:nvPr/>
        </p:nvSpPr>
        <p:spPr>
          <a:xfrm>
            <a:off x="10816789" y="3105024"/>
            <a:ext cx="886377" cy="1183344"/>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10000"/>
              </a:lnSpc>
              <a:spcAft>
                <a:spcPts val="711"/>
              </a:spcAft>
              <a:buClr>
                <a:srgbClr val="FFFFFF"/>
              </a:buClr>
              <a:buNone/>
              <a:defRPr/>
            </a:pPr>
            <a:r>
              <a:rPr lang="en-US" altLang="ko-KR"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Coming soon</a:t>
            </a:r>
            <a:endParaRPr lang="en-US" sz="83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Tree>
    <p:extLst>
      <p:ext uri="{BB962C8B-B14F-4D97-AF65-F5344CB8AC3E}">
        <p14:creationId xmlns:p14="http://schemas.microsoft.com/office/powerpoint/2010/main" val="302162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a:extLst>
              <a:ext uri="{FF2B5EF4-FFF2-40B4-BE49-F238E27FC236}">
                <a16:creationId xmlns:a16="http://schemas.microsoft.com/office/drawing/2014/main" id="{B6E68B9C-F322-4D5B-8F48-9EA0646D6466}"/>
              </a:ext>
            </a:extLst>
          </p:cNvPr>
          <p:cNvSpPr txBox="1">
            <a:spLocks/>
          </p:cNvSpPr>
          <p:nvPr/>
        </p:nvSpPr>
        <p:spPr>
          <a:xfrm>
            <a:off x="304800" y="304800"/>
            <a:ext cx="11582400" cy="638175"/>
          </a:xfrm>
          <a:prstGeom prst="rect">
            <a:avLst/>
          </a:prstGeom>
        </p:spPr>
        <p:txBody>
          <a:bodyPr vert="horz" lIns="0" tIns="45720" rIns="0" bIns="45720" rtlCol="0" anchor="t" anchorCtr="0">
            <a:noAutofit/>
          </a:bodyPr>
          <a:lstStyle>
            <a:lvl1pPr algn="l" defTabSz="914400" rtl="0" eaLnBrk="1" latinLnBrk="0" hangingPunct="1">
              <a:lnSpc>
                <a:spcPct val="90000"/>
              </a:lnSpc>
              <a:spcBef>
                <a:spcPct val="0"/>
              </a:spcBef>
              <a:buNone/>
              <a:defRPr sz="3200" b="1" kern="1200" spc="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mazon Ember Display"/>
                <a:ea typeface="+mj-ea"/>
                <a:cs typeface="+mj-cs"/>
              </a:rPr>
              <a:t>Amazon Nova Foundation Models</a:t>
            </a:r>
          </a:p>
        </p:txBody>
      </p:sp>
      <p:sp>
        <p:nvSpPr>
          <p:cNvPr id="95" name="Slide Number Placeholder 3">
            <a:extLst>
              <a:ext uri="{FF2B5EF4-FFF2-40B4-BE49-F238E27FC236}">
                <a16:creationId xmlns:a16="http://schemas.microsoft.com/office/drawing/2014/main" id="{3CFDA942-1B3F-4387-B060-0C48C124236D}"/>
              </a:ext>
            </a:extLst>
          </p:cNvPr>
          <p:cNvSpPr txBox="1">
            <a:spLocks/>
          </p:cNvSpPr>
          <p:nvPr/>
        </p:nvSpPr>
        <p:spPr>
          <a:xfrm>
            <a:off x="9448800" y="6289675"/>
            <a:ext cx="2743200" cy="365125"/>
          </a:xfrm>
          <a:prstGeom prst="rect">
            <a:avLst/>
          </a:prstGeom>
        </p:spPr>
        <p:txBody>
          <a:bodyPr vert="horz" lIns="91440" tIns="45720" rIns="91440" bIns="45720" rtlCol="0" anchor="ctr"/>
          <a:lstStyle>
            <a:defPPr>
              <a:defRPr lang="en-US"/>
            </a:defPPr>
            <a:lvl1pPr marL="0" algn="r" defTabSz="914400" rtl="0" eaLnBrk="0" fontAlgn="base" latinLnBrk="0" hangingPunct="0">
              <a:spcBef>
                <a:spcPct val="0"/>
              </a:spcBef>
              <a:spcAft>
                <a:spcPct val="0"/>
              </a:spcAft>
              <a:defRPr sz="900" kern="1200">
                <a:solidFill>
                  <a:schemeClr val="tx1">
                    <a:tint val="75000"/>
                  </a:schemeClr>
                </a:solidFill>
                <a:latin typeface="Calibri" panose="020F0502020204030204" pitchFamily="34" charset="0"/>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Calibri" panose="020F0502020204030204" pitchFamily="34" charset="0"/>
                <a:ea typeface="+mn-ea"/>
                <a:cs typeface="+mn-cs"/>
              </a:defRPr>
            </a:lvl5pPr>
            <a:lvl6pPr marL="2286000" algn="l" defTabSz="914400" rtl="0" eaLnBrk="1" latinLnBrk="0" hangingPunct="1">
              <a:defRPr sz="1800" kern="1200">
                <a:solidFill>
                  <a:schemeClr val="tx1"/>
                </a:solidFill>
                <a:latin typeface="Calibri" panose="020F0502020204030204" pitchFamily="34" charset="0"/>
                <a:ea typeface="+mn-ea"/>
                <a:cs typeface="+mn-cs"/>
              </a:defRPr>
            </a:lvl6pPr>
            <a:lvl7pPr marL="2743200" algn="l" defTabSz="914400" rtl="0" eaLnBrk="1" latinLnBrk="0" hangingPunct="1">
              <a:defRPr sz="1800" kern="1200">
                <a:solidFill>
                  <a:schemeClr val="tx1"/>
                </a:solidFill>
                <a:latin typeface="Calibri" panose="020F0502020204030204" pitchFamily="34" charset="0"/>
                <a:ea typeface="+mn-ea"/>
                <a:cs typeface="+mn-cs"/>
              </a:defRPr>
            </a:lvl7pPr>
            <a:lvl8pPr marL="3200400" algn="l" defTabSz="914400" rtl="0" eaLnBrk="1" latinLnBrk="0" hangingPunct="1">
              <a:defRPr sz="1800" kern="1200">
                <a:solidFill>
                  <a:schemeClr val="tx1"/>
                </a:solidFill>
                <a:latin typeface="Calibri" panose="020F0502020204030204" pitchFamily="34" charset="0"/>
                <a:ea typeface="+mn-ea"/>
                <a:cs typeface="+mn-cs"/>
              </a:defRPr>
            </a:lvl8pPr>
            <a:lvl9pPr marL="3657600" algn="l" defTabSz="914400" rtl="0" eaLnBrk="1" latinLnBrk="0" hangingPunct="1">
              <a:defRPr sz="1800" kern="1200">
                <a:solidFill>
                  <a:schemeClr val="tx1"/>
                </a:solidFill>
                <a:latin typeface="Calibri" panose="020F0502020204030204" pitchFamily="34" charset="0"/>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tint val="75000"/>
                  </a:srgbClr>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900" b="0" i="0" u="none" strike="noStrike" kern="1200" cap="none" spc="0" normalizeH="0" baseline="0" noProof="0">
              <a:ln>
                <a:noFill/>
              </a:ln>
              <a:solidFill>
                <a:srgbClr val="FFFFFF">
                  <a:tint val="75000"/>
                </a:srgbClr>
              </a:solidFill>
              <a:effectLst/>
              <a:uLnTx/>
              <a:uFillTx/>
              <a:latin typeface="Calibri" panose="020F0502020204030204" pitchFamily="34" charset="0"/>
              <a:ea typeface="+mn-ea"/>
              <a:cs typeface="+mn-cs"/>
            </a:endParaRPr>
          </a:p>
        </p:txBody>
      </p:sp>
      <p:sp>
        <p:nvSpPr>
          <p:cNvPr id="96" name="Text Placeholder 3">
            <a:extLst>
              <a:ext uri="{FF2B5EF4-FFF2-40B4-BE49-F238E27FC236}">
                <a16:creationId xmlns:a16="http://schemas.microsoft.com/office/drawing/2014/main" id="{A5637CBE-2C31-4E35-8E50-04076AC1D621}"/>
              </a:ext>
            </a:extLst>
          </p:cNvPr>
          <p:cNvSpPr txBox="1">
            <a:spLocks/>
          </p:cNvSpPr>
          <p:nvPr/>
        </p:nvSpPr>
        <p:spPr>
          <a:xfrm>
            <a:off x="1012435" y="1188710"/>
            <a:ext cx="9497765" cy="748795"/>
          </a:xfrm>
          <a:prstGeom prst="rect">
            <a:avLst/>
          </a:prstGeom>
          <a:noFill/>
        </p:spPr>
        <p:txBody>
          <a:bodyPr wrap="square">
            <a:spAutoFit/>
          </a:bodyPr>
          <a:lstStyle>
            <a:defPPr>
              <a:defRPr lang="en-US"/>
            </a:defPPr>
            <a:lvl1pPr marR="0" lvl="0" indent="0" algn="ctr" defTabSz="914400" fontAlgn="auto">
              <a:lnSpc>
                <a:spcPct val="90000"/>
              </a:lnSpc>
              <a:spcBef>
                <a:spcPts val="0"/>
              </a:spcBef>
              <a:spcAft>
                <a:spcPts val="1200"/>
              </a:spcAft>
              <a:buClr>
                <a:srgbClr val="FFFFFF"/>
              </a:buClr>
              <a:buSzPct val="90000"/>
              <a:buFont typeface="Amazon Ember Display" panose="020F0603020204020204" pitchFamily="34" charset="0"/>
              <a:buNone/>
              <a:tabLst/>
              <a:defRPr kumimoji="0" sz="4400" u="none" strike="noStrike" cap="none" spc="0" normalizeH="0" baseline="0">
                <a:ln>
                  <a:noFill/>
                </a:ln>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ctr" defTabSz="91440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kumimoji="0" lang="ko-KR" altLang="en-US" sz="2370"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최첨단 인텔리전스와 업계 최고의 가격 대비 성능을 제공하는 최신 파운데이션 모델</a:t>
            </a:r>
            <a:r>
              <a:rPr kumimoji="0" lang="en-US" altLang="ko-KR" sz="2370"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a:t>
            </a:r>
            <a:endParaRPr kumimoji="0" lang="en-US" sz="2370"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97" name="Rounded Rectangle 5">
            <a:extLst>
              <a:ext uri="{FF2B5EF4-FFF2-40B4-BE49-F238E27FC236}">
                <a16:creationId xmlns:a16="http://schemas.microsoft.com/office/drawing/2014/main" id="{AE9F92B2-FAA8-4757-8961-5AFDDC561B8A}"/>
              </a:ext>
            </a:extLst>
          </p:cNvPr>
          <p:cNvSpPr/>
          <p:nvPr/>
        </p:nvSpPr>
        <p:spPr>
          <a:xfrm>
            <a:off x="6072631" y="2774582"/>
            <a:ext cx="1732765" cy="2611066"/>
          </a:xfrm>
          <a:prstGeom prst="roundRect">
            <a:avLst>
              <a:gd name="adj" fmla="val 4463"/>
            </a:avLst>
          </a:prstGeom>
          <a:blipFill>
            <a:blip r:embed="rId3">
              <a:alphaModFix amt="85000"/>
            </a:blip>
            <a:stretch>
              <a:fillRect l="-458181" r="-230380" b="100"/>
            </a:stretch>
          </a:blipFill>
          <a:ln w="31750" cap="flat" cmpd="sng" algn="ctr">
            <a:noFill/>
            <a:prstDash val="solid"/>
            <a:miter lim="800000"/>
          </a:ln>
          <a:effectLst/>
        </p:spPr>
        <p:txBody>
          <a:bodyPr rtlCol="0" anchor="ctr"/>
          <a:lstStyle/>
          <a:p>
            <a:pPr marL="0" marR="0" lvl="0" indent="0" algn="ctr" defTabSz="634687" eaLnBrk="1" fontAlgn="auto" latinLnBrk="0" hangingPunct="1">
              <a:lnSpc>
                <a:spcPct val="100000"/>
              </a:lnSpc>
              <a:spcBef>
                <a:spcPts val="0"/>
              </a:spcBef>
              <a:spcAft>
                <a:spcPts val="0"/>
              </a:spcAft>
              <a:buClrTx/>
              <a:buSzTx/>
              <a:buFontTx/>
              <a:buNone/>
              <a:tabLst/>
              <a:defRPr/>
            </a:pPr>
            <a:endParaRPr kumimoji="0" lang="en-US" sz="2498" b="0" i="0" u="none" strike="noStrike" kern="0" cap="none" spc="0" normalizeH="0" baseline="0" noProof="0" dirty="0">
              <a:ln>
                <a:noFill/>
              </a:ln>
              <a:solidFill>
                <a:srgbClr val="FFFFFF"/>
              </a:solidFill>
              <a:effectLst/>
              <a:uLnTx/>
              <a:uFillTx/>
              <a:latin typeface="Amazon Ember Display"/>
              <a:ea typeface="+mn-ea"/>
              <a:cs typeface="+mn-cs"/>
            </a:endParaRPr>
          </a:p>
        </p:txBody>
      </p:sp>
      <p:sp>
        <p:nvSpPr>
          <p:cNvPr id="98" name="Text Placeholder 3">
            <a:extLst>
              <a:ext uri="{FF2B5EF4-FFF2-40B4-BE49-F238E27FC236}">
                <a16:creationId xmlns:a16="http://schemas.microsoft.com/office/drawing/2014/main" id="{1A5519D1-F0AC-48BC-9310-73B1F43AD9B8}"/>
              </a:ext>
            </a:extLst>
          </p:cNvPr>
          <p:cNvSpPr txBox="1">
            <a:spLocks/>
          </p:cNvSpPr>
          <p:nvPr/>
        </p:nvSpPr>
        <p:spPr>
          <a:xfrm>
            <a:off x="10403321" y="3962382"/>
            <a:ext cx="1314716" cy="514911"/>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00000"/>
              </a:lnSpc>
              <a:spcAft>
                <a:spcPts val="711"/>
              </a:spcAft>
              <a:buClr>
                <a:srgbClr val="FFFFFF"/>
              </a:buClr>
              <a:buFont typeface="Amazon Ember Display" panose="020F0603020204020204" pitchFamily="34" charset="0"/>
              <a:buNone/>
              <a:defRPr/>
            </a:pPr>
            <a:endParaRPr lang="en-US" sz="10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99" name="Rounded Rectangle 13">
            <a:extLst>
              <a:ext uri="{FF2B5EF4-FFF2-40B4-BE49-F238E27FC236}">
                <a16:creationId xmlns:a16="http://schemas.microsoft.com/office/drawing/2014/main" id="{9E894EAC-EC57-460B-A130-9A986D23BAE7}"/>
              </a:ext>
            </a:extLst>
          </p:cNvPr>
          <p:cNvSpPr/>
          <p:nvPr/>
        </p:nvSpPr>
        <p:spPr>
          <a:xfrm>
            <a:off x="603235" y="2750431"/>
            <a:ext cx="1721606" cy="2611066"/>
          </a:xfrm>
          <a:prstGeom prst="roundRect">
            <a:avLst>
              <a:gd name="adj" fmla="val 4463"/>
            </a:avLst>
          </a:prstGeom>
          <a:blipFill dpi="0" rotWithShape="1">
            <a:blip r:embed="rId3">
              <a:alphaModFix amt="85000"/>
            </a:blip>
            <a:srcRect/>
            <a:stretch>
              <a:fillRect l="-985" t="-368" r="-548745" b="468"/>
            </a:stretch>
          </a:blipFill>
          <a:ln w="31750" cap="flat" cmpd="sng" algn="ctr">
            <a:noFill/>
            <a:prstDash val="solid"/>
            <a:miter lim="800000"/>
          </a:ln>
          <a:effectLst/>
        </p:spPr>
        <p:txBody>
          <a:bodyPr rtlCol="0" anchor="ctr"/>
          <a:lstStyle/>
          <a:p>
            <a:pPr marL="0" marR="0" lvl="0" indent="0" algn="ctr" defTabSz="634687" eaLnBrk="1" fontAlgn="auto" latinLnBrk="0" hangingPunct="1">
              <a:lnSpc>
                <a:spcPct val="100000"/>
              </a:lnSpc>
              <a:spcBef>
                <a:spcPts val="0"/>
              </a:spcBef>
              <a:spcAft>
                <a:spcPts val="0"/>
              </a:spcAft>
              <a:buClrTx/>
              <a:buSzTx/>
              <a:buFontTx/>
              <a:buNone/>
              <a:tabLst/>
              <a:defRPr/>
            </a:pPr>
            <a:endParaRPr kumimoji="0" lang="en-US" sz="2498" b="0" i="0" u="none" strike="noStrike" kern="0" cap="none" spc="0" normalizeH="0" baseline="0" noProof="0" dirty="0">
              <a:ln>
                <a:noFill/>
              </a:ln>
              <a:solidFill>
                <a:srgbClr val="FFFFFF"/>
              </a:solidFill>
              <a:effectLst/>
              <a:uLnTx/>
              <a:uFillTx/>
              <a:latin typeface="Amazon Ember Display"/>
              <a:ea typeface="+mn-ea"/>
              <a:cs typeface="+mn-cs"/>
            </a:endParaRPr>
          </a:p>
        </p:txBody>
      </p:sp>
      <p:sp>
        <p:nvSpPr>
          <p:cNvPr id="100" name="Rounded Rectangle 14">
            <a:extLst>
              <a:ext uri="{FF2B5EF4-FFF2-40B4-BE49-F238E27FC236}">
                <a16:creationId xmlns:a16="http://schemas.microsoft.com/office/drawing/2014/main" id="{B40751B9-B0CE-4D64-A546-3B9A90E42E80}"/>
              </a:ext>
            </a:extLst>
          </p:cNvPr>
          <p:cNvSpPr/>
          <p:nvPr/>
        </p:nvSpPr>
        <p:spPr>
          <a:xfrm>
            <a:off x="2432020" y="2768736"/>
            <a:ext cx="1721606" cy="2611066"/>
          </a:xfrm>
          <a:prstGeom prst="roundRect">
            <a:avLst>
              <a:gd name="adj" fmla="val 4463"/>
            </a:avLst>
          </a:prstGeom>
          <a:blipFill dpi="0" rotWithShape="1">
            <a:blip r:embed="rId3">
              <a:alphaModFix amt="85000"/>
            </a:blip>
            <a:srcRect/>
            <a:stretch>
              <a:fillRect l="-110776" r="-437516" b="100"/>
            </a:stretch>
          </a:blipFill>
          <a:ln w="31750" cap="flat" cmpd="sng" algn="ctr">
            <a:noFill/>
            <a:prstDash val="solid"/>
            <a:miter lim="800000"/>
          </a:ln>
          <a:effectLst/>
        </p:spPr>
        <p:txBody>
          <a:bodyPr rtlCol="0" anchor="ctr"/>
          <a:lstStyle/>
          <a:p>
            <a:pPr marL="0" marR="0" lvl="0" indent="0" algn="ctr" defTabSz="634687" eaLnBrk="1" fontAlgn="auto" latinLnBrk="0" hangingPunct="1">
              <a:lnSpc>
                <a:spcPct val="100000"/>
              </a:lnSpc>
              <a:spcBef>
                <a:spcPts val="0"/>
              </a:spcBef>
              <a:spcAft>
                <a:spcPts val="0"/>
              </a:spcAft>
              <a:buClrTx/>
              <a:buSzTx/>
              <a:buFontTx/>
              <a:buNone/>
              <a:tabLst/>
              <a:defRPr/>
            </a:pPr>
            <a:endParaRPr kumimoji="0" lang="en-US" sz="2498" b="0" i="0" u="none" strike="noStrike" kern="0" cap="none" spc="0" normalizeH="0" baseline="0" noProof="0" dirty="0">
              <a:ln>
                <a:noFill/>
              </a:ln>
              <a:solidFill>
                <a:srgbClr val="FFFFFF"/>
              </a:solidFill>
              <a:effectLst/>
              <a:uLnTx/>
              <a:uFillTx/>
              <a:latin typeface="Amazon Ember Display"/>
              <a:ea typeface="+mn-ea"/>
              <a:cs typeface="+mn-cs"/>
            </a:endParaRPr>
          </a:p>
        </p:txBody>
      </p:sp>
      <p:sp>
        <p:nvSpPr>
          <p:cNvPr id="101" name="Rounded Rectangle 15">
            <a:extLst>
              <a:ext uri="{FF2B5EF4-FFF2-40B4-BE49-F238E27FC236}">
                <a16:creationId xmlns:a16="http://schemas.microsoft.com/office/drawing/2014/main" id="{15DA81CB-899B-45E3-AAE6-4BF5D9929631}"/>
              </a:ext>
            </a:extLst>
          </p:cNvPr>
          <p:cNvSpPr/>
          <p:nvPr/>
        </p:nvSpPr>
        <p:spPr>
          <a:xfrm>
            <a:off x="4276969" y="2768735"/>
            <a:ext cx="1681148" cy="2611066"/>
          </a:xfrm>
          <a:prstGeom prst="roundRect">
            <a:avLst>
              <a:gd name="adj" fmla="val 4463"/>
            </a:avLst>
          </a:prstGeom>
          <a:blipFill dpi="0" rotWithShape="1">
            <a:blip r:embed="rId3">
              <a:alphaModFix amt="85000"/>
            </a:blip>
            <a:srcRect/>
            <a:stretch>
              <a:fillRect l="-219958" r="-345081" b="100"/>
            </a:stretch>
          </a:blipFill>
          <a:ln w="31750" cap="flat" cmpd="sng" algn="ctr">
            <a:noFill/>
            <a:prstDash val="solid"/>
            <a:miter lim="800000"/>
          </a:ln>
          <a:effectLst/>
        </p:spPr>
        <p:txBody>
          <a:bodyPr rtlCol="0" anchor="ctr"/>
          <a:lstStyle/>
          <a:p>
            <a:pPr marL="0" marR="0" lvl="0" indent="0" algn="ctr" defTabSz="634687" eaLnBrk="1" fontAlgn="auto" latinLnBrk="0" hangingPunct="1">
              <a:lnSpc>
                <a:spcPct val="100000"/>
              </a:lnSpc>
              <a:spcBef>
                <a:spcPts val="0"/>
              </a:spcBef>
              <a:spcAft>
                <a:spcPts val="0"/>
              </a:spcAft>
              <a:buClrTx/>
              <a:buSzTx/>
              <a:buFontTx/>
              <a:buNone/>
              <a:tabLst/>
              <a:defRPr/>
            </a:pPr>
            <a:endParaRPr kumimoji="0" lang="en-US" sz="2498" b="0" i="0" u="none" strike="noStrike" kern="0" cap="none" spc="0" normalizeH="0" baseline="0" noProof="0" dirty="0">
              <a:ln>
                <a:noFill/>
              </a:ln>
              <a:solidFill>
                <a:srgbClr val="FFFFFF"/>
              </a:solidFill>
              <a:effectLst/>
              <a:uLnTx/>
              <a:uFillTx/>
              <a:latin typeface="Amazon Ember Display"/>
              <a:ea typeface="+mn-ea"/>
              <a:cs typeface="+mn-cs"/>
            </a:endParaRPr>
          </a:p>
        </p:txBody>
      </p:sp>
      <p:sp>
        <p:nvSpPr>
          <p:cNvPr id="102" name="Text Placeholder 3">
            <a:extLst>
              <a:ext uri="{FF2B5EF4-FFF2-40B4-BE49-F238E27FC236}">
                <a16:creationId xmlns:a16="http://schemas.microsoft.com/office/drawing/2014/main" id="{113E7E30-075D-4073-B59E-DB03EF096A41}"/>
              </a:ext>
            </a:extLst>
          </p:cNvPr>
          <p:cNvSpPr txBox="1">
            <a:spLocks/>
          </p:cNvSpPr>
          <p:nvPr/>
        </p:nvSpPr>
        <p:spPr>
          <a:xfrm>
            <a:off x="4268141" y="3060206"/>
            <a:ext cx="1707117" cy="543315"/>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Font typeface="Amazon Ember Display" panose="020F0603020204020204" pitchFamily="34" charset="0"/>
              <a:buNone/>
              <a:defRPr/>
            </a:pPr>
            <a:r>
              <a:rPr lang="en-US" sz="1896"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Nova</a:t>
            </a:r>
            <a:br>
              <a:rPr lang="en-US" sz="1896"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896" dirty="0">
                <a:solidFill>
                  <a:srgbClr val="FFFFFF"/>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Pro</a:t>
            </a:r>
          </a:p>
        </p:txBody>
      </p:sp>
      <p:sp>
        <p:nvSpPr>
          <p:cNvPr id="103" name="Text Placeholder 3">
            <a:extLst>
              <a:ext uri="{FF2B5EF4-FFF2-40B4-BE49-F238E27FC236}">
                <a16:creationId xmlns:a16="http://schemas.microsoft.com/office/drawing/2014/main" id="{FB50B30C-C21B-4305-8378-416EBCEE7EF7}"/>
              </a:ext>
            </a:extLst>
          </p:cNvPr>
          <p:cNvSpPr txBox="1">
            <a:spLocks/>
          </p:cNvSpPr>
          <p:nvPr/>
        </p:nvSpPr>
        <p:spPr>
          <a:xfrm>
            <a:off x="2449396" y="3060206"/>
            <a:ext cx="1784745" cy="543315"/>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Font typeface="Amazon Ember Display" panose="020F0603020204020204" pitchFamily="34" charset="0"/>
              <a:buNone/>
              <a:defRPr/>
            </a:pPr>
            <a:r>
              <a:rPr lang="en-US" sz="1896"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Nova</a:t>
            </a:r>
            <a:br>
              <a:rPr lang="en-US" sz="1896"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896" dirty="0">
                <a:solidFill>
                  <a:srgbClr val="FFFFFF"/>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Lite</a:t>
            </a:r>
          </a:p>
        </p:txBody>
      </p:sp>
      <p:sp>
        <p:nvSpPr>
          <p:cNvPr id="104" name="Text Placeholder 3">
            <a:extLst>
              <a:ext uri="{FF2B5EF4-FFF2-40B4-BE49-F238E27FC236}">
                <a16:creationId xmlns:a16="http://schemas.microsoft.com/office/drawing/2014/main" id="{6C2E9140-7F7C-4CFF-BDE2-F7E262157FA8}"/>
              </a:ext>
            </a:extLst>
          </p:cNvPr>
          <p:cNvSpPr txBox="1">
            <a:spLocks/>
          </p:cNvSpPr>
          <p:nvPr/>
        </p:nvSpPr>
        <p:spPr>
          <a:xfrm>
            <a:off x="646450" y="3046643"/>
            <a:ext cx="1671055" cy="543315"/>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Font typeface="Amazon Ember Display" panose="020F0603020204020204" pitchFamily="34" charset="0"/>
              <a:buNone/>
              <a:defRPr/>
            </a:pPr>
            <a:r>
              <a:rPr lang="en-US" sz="1896"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Nova</a:t>
            </a:r>
            <a:br>
              <a:rPr lang="en-US" sz="1896"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896" dirty="0">
                <a:solidFill>
                  <a:srgbClr val="FFFFFF"/>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Micro</a:t>
            </a:r>
          </a:p>
        </p:txBody>
      </p:sp>
      <p:sp>
        <p:nvSpPr>
          <p:cNvPr id="105" name="TextBox 104">
            <a:extLst>
              <a:ext uri="{FF2B5EF4-FFF2-40B4-BE49-F238E27FC236}">
                <a16:creationId xmlns:a16="http://schemas.microsoft.com/office/drawing/2014/main" id="{99429936-B22C-46DA-9591-A107B4EB1E51}"/>
              </a:ext>
            </a:extLst>
          </p:cNvPr>
          <p:cNvSpPr txBox="1"/>
          <p:nvPr/>
        </p:nvSpPr>
        <p:spPr>
          <a:xfrm>
            <a:off x="574675" y="5054742"/>
            <a:ext cx="1765267" cy="201722"/>
          </a:xfrm>
          <a:prstGeom prst="rect">
            <a:avLst/>
          </a:prstGeom>
          <a:noFill/>
        </p:spPr>
        <p:txBody>
          <a:bodyPr wrap="square">
            <a:spAutoFit/>
          </a:bodyPr>
          <a:lstStyle/>
          <a:p>
            <a:pPr algn="ctr" defTabSz="541880">
              <a:defRPr/>
            </a:pPr>
            <a:r>
              <a:rPr lang="en-US" sz="711" b="1" kern="0" spc="178"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GENERALLY AVAILABLE</a:t>
            </a:r>
          </a:p>
        </p:txBody>
      </p:sp>
      <p:sp>
        <p:nvSpPr>
          <p:cNvPr id="106" name="TextBox 105">
            <a:extLst>
              <a:ext uri="{FF2B5EF4-FFF2-40B4-BE49-F238E27FC236}">
                <a16:creationId xmlns:a16="http://schemas.microsoft.com/office/drawing/2014/main" id="{602B60BE-F76E-482A-9A28-B94E66C8097A}"/>
              </a:ext>
            </a:extLst>
          </p:cNvPr>
          <p:cNvSpPr txBox="1"/>
          <p:nvPr/>
        </p:nvSpPr>
        <p:spPr>
          <a:xfrm>
            <a:off x="2478708" y="5038712"/>
            <a:ext cx="1628229" cy="201722"/>
          </a:xfrm>
          <a:prstGeom prst="rect">
            <a:avLst/>
          </a:prstGeom>
          <a:noFill/>
        </p:spPr>
        <p:txBody>
          <a:bodyPr wrap="square">
            <a:spAutoFit/>
          </a:bodyPr>
          <a:lstStyle/>
          <a:p>
            <a:pPr algn="ctr" defTabSz="541880">
              <a:defRPr/>
            </a:pPr>
            <a:r>
              <a:rPr lang="en-US" sz="711" b="1" kern="0" spc="178"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GENERALLY AVAILABLE</a:t>
            </a:r>
          </a:p>
        </p:txBody>
      </p:sp>
      <p:sp>
        <p:nvSpPr>
          <p:cNvPr id="107" name="TextBox 106">
            <a:extLst>
              <a:ext uri="{FF2B5EF4-FFF2-40B4-BE49-F238E27FC236}">
                <a16:creationId xmlns:a16="http://schemas.microsoft.com/office/drawing/2014/main" id="{B516B8B7-E2A9-4F03-AD62-307D93362868}"/>
              </a:ext>
            </a:extLst>
          </p:cNvPr>
          <p:cNvSpPr txBox="1"/>
          <p:nvPr/>
        </p:nvSpPr>
        <p:spPr>
          <a:xfrm>
            <a:off x="4344603" y="5038712"/>
            <a:ext cx="1628229" cy="201722"/>
          </a:xfrm>
          <a:prstGeom prst="rect">
            <a:avLst/>
          </a:prstGeom>
          <a:noFill/>
        </p:spPr>
        <p:txBody>
          <a:bodyPr wrap="square">
            <a:spAutoFit/>
          </a:bodyPr>
          <a:lstStyle/>
          <a:p>
            <a:pPr algn="ctr" defTabSz="541880">
              <a:defRPr/>
            </a:pPr>
            <a:r>
              <a:rPr lang="en-US" sz="711" b="1" kern="0" spc="178"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GENERALLY AVAILABLE</a:t>
            </a:r>
          </a:p>
        </p:txBody>
      </p:sp>
      <p:sp>
        <p:nvSpPr>
          <p:cNvPr id="108" name="Text Placeholder 3">
            <a:extLst>
              <a:ext uri="{FF2B5EF4-FFF2-40B4-BE49-F238E27FC236}">
                <a16:creationId xmlns:a16="http://schemas.microsoft.com/office/drawing/2014/main" id="{69F5AF97-B955-4381-99C0-28CBB74356E9}"/>
              </a:ext>
            </a:extLst>
          </p:cNvPr>
          <p:cNvSpPr txBox="1">
            <a:spLocks/>
          </p:cNvSpPr>
          <p:nvPr/>
        </p:nvSpPr>
        <p:spPr>
          <a:xfrm>
            <a:off x="6065336" y="3046644"/>
            <a:ext cx="1747354" cy="543314"/>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Font typeface="Amazon Ember Display" panose="020F0603020204020204" pitchFamily="34" charset="0"/>
              <a:buNone/>
              <a:defRPr/>
            </a:pPr>
            <a:r>
              <a:rPr lang="en-US" sz="1896"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Nova</a:t>
            </a:r>
            <a:br>
              <a:rPr lang="en-US" sz="1896"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896" dirty="0">
                <a:solidFill>
                  <a:srgbClr val="FFFFFF"/>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Premier</a:t>
            </a:r>
          </a:p>
        </p:txBody>
      </p:sp>
      <p:sp>
        <p:nvSpPr>
          <p:cNvPr id="109" name="Text Placeholder 3">
            <a:extLst>
              <a:ext uri="{FF2B5EF4-FFF2-40B4-BE49-F238E27FC236}">
                <a16:creationId xmlns:a16="http://schemas.microsoft.com/office/drawing/2014/main" id="{51D0C983-31DB-43B5-9DC9-F934D7F7B084}"/>
              </a:ext>
            </a:extLst>
          </p:cNvPr>
          <p:cNvSpPr txBox="1">
            <a:spLocks/>
          </p:cNvSpPr>
          <p:nvPr/>
        </p:nvSpPr>
        <p:spPr>
          <a:xfrm>
            <a:off x="6219798" y="3768670"/>
            <a:ext cx="1317690" cy="812994"/>
          </a:xfrm>
          <a:prstGeom prst="rect">
            <a:avLst/>
          </a:prstGeom>
        </p:spPr>
        <p:txBody>
          <a:bodyPr/>
          <a:lstStyle>
            <a:defPPr>
              <a:defRPr lang="en-US"/>
            </a:defPPr>
            <a:lvl1pPr indent="0" defTabSz="914400">
              <a:lnSpc>
                <a:spcPct val="90000"/>
              </a:lnSpc>
              <a:spcBef>
                <a:spcPts val="0"/>
              </a:spcBef>
              <a:spcAft>
                <a:spcPts val="1200"/>
              </a:spcAft>
              <a:buClr>
                <a:srgbClr val="FFFFFF"/>
              </a:buClr>
              <a:buSzPct val="90000"/>
              <a:buFont typeface="Amazon Ember Display" panose="020F0603020204020204" pitchFamily="34" charset="0"/>
              <a:buNone/>
              <a:defRPr sz="18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7200" indent="-228600" defTabSz="9144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defTabSz="9144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defTabSz="914400">
              <a:lnSpc>
                <a:spcPct val="90000"/>
              </a:lnSpc>
              <a:spcBef>
                <a:spcPts val="0"/>
              </a:spcBef>
              <a:spcAft>
                <a:spcPts val="600"/>
              </a:spcAft>
              <a:buClr>
                <a:schemeClr val="tx1"/>
              </a:buClr>
              <a:buFont typeface="Amazon Ember Display" panose="020F0603020204020204" pitchFamily="34" charset="0"/>
              <a:buChar char="•"/>
              <a:defRPr sz="1800"/>
            </a:lvl4pPr>
            <a:lvl5pPr marL="914400" indent="-228600" defTabSz="914400">
              <a:lnSpc>
                <a:spcPct val="90000"/>
              </a:lnSpc>
              <a:spcBef>
                <a:spcPts val="0"/>
              </a:spcBef>
              <a:buClr>
                <a:schemeClr val="tx1"/>
              </a:buClr>
              <a:buFont typeface="Amazon Ember Display" panose="020F0603020204020204" pitchFamily="34" charset="0"/>
              <a:buChar char="•"/>
              <a:defRPr sz="1800"/>
            </a:lvl5pPr>
            <a:lvl6pPr marL="2514600" indent="-228600" defTabSz="914400">
              <a:lnSpc>
                <a:spcPct val="90000"/>
              </a:lnSpc>
              <a:spcBef>
                <a:spcPts val="500"/>
              </a:spcBef>
              <a:buFont typeface="Amazon Ember Display" panose="020F0603020204020204" pitchFamily="34" charset="0"/>
              <a:buChar char="•"/>
              <a:defRPr sz="1800"/>
            </a:lvl6pPr>
            <a:lvl7pPr marL="2971800" indent="-228600" defTabSz="914400">
              <a:lnSpc>
                <a:spcPct val="90000"/>
              </a:lnSpc>
              <a:spcBef>
                <a:spcPts val="500"/>
              </a:spcBef>
              <a:buFont typeface="Amazon Ember Display" panose="020F0603020204020204" pitchFamily="34" charset="0"/>
              <a:buChar char="•"/>
              <a:defRPr sz="1800"/>
            </a:lvl7pPr>
            <a:lvl8pPr marL="3429000" indent="-228600" defTabSz="914400">
              <a:lnSpc>
                <a:spcPct val="90000"/>
              </a:lnSpc>
              <a:spcBef>
                <a:spcPts val="500"/>
              </a:spcBef>
              <a:buFont typeface="Amazon Ember Display" panose="020F0603020204020204" pitchFamily="34" charset="0"/>
              <a:buChar char="•"/>
              <a:defRPr sz="1800"/>
            </a:lvl8pPr>
            <a:lvl9pPr marL="3886200" indent="-228600" defTabSz="914400">
              <a:lnSpc>
                <a:spcPct val="90000"/>
              </a:lnSpc>
              <a:spcBef>
                <a:spcPts val="500"/>
              </a:spcBef>
              <a:buFont typeface="Amazon Ember Display" panose="020F0603020204020204" pitchFamily="34" charset="0"/>
              <a:buChar char="•"/>
              <a:defRPr sz="1800"/>
            </a:lvl9pPr>
          </a:lstStyle>
          <a:p>
            <a:pPr marL="0" marR="0" lvl="0" indent="0" defTabSz="91440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kumimoji="0" lang="ko-KR" altLang="en-US" sz="1067"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복잡한 추론 작업을 위한 가장 뛰어난 멀티모달 모델이자 맞춤형 모델 개발을 위한 최고의 교사 역할을 하는 모델</a:t>
            </a:r>
            <a:endParaRPr kumimoji="0" lang="en-US" sz="1067"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110" name="TextBox 109">
            <a:extLst>
              <a:ext uri="{FF2B5EF4-FFF2-40B4-BE49-F238E27FC236}">
                <a16:creationId xmlns:a16="http://schemas.microsoft.com/office/drawing/2014/main" id="{EBF58B3F-05EC-493C-A906-2690D84CD43B}"/>
              </a:ext>
            </a:extLst>
          </p:cNvPr>
          <p:cNvSpPr txBox="1"/>
          <p:nvPr/>
        </p:nvSpPr>
        <p:spPr>
          <a:xfrm>
            <a:off x="6124247" y="5050690"/>
            <a:ext cx="1695863" cy="201722"/>
          </a:xfrm>
          <a:prstGeom prst="rect">
            <a:avLst/>
          </a:prstGeom>
          <a:noFill/>
        </p:spPr>
        <p:txBody>
          <a:bodyPr wrap="square">
            <a:spAutoFit/>
          </a:bodyPr>
          <a:lstStyle/>
          <a:p>
            <a:pPr algn="ctr" defTabSz="541880">
              <a:defRPr/>
            </a:pPr>
            <a:r>
              <a:rPr lang="en-US" sz="711" b="1" kern="0" spc="178"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GENERALLY AVAILABLE</a:t>
            </a:r>
          </a:p>
        </p:txBody>
      </p:sp>
      <p:sp>
        <p:nvSpPr>
          <p:cNvPr id="111" name="TextBox 110">
            <a:extLst>
              <a:ext uri="{FF2B5EF4-FFF2-40B4-BE49-F238E27FC236}">
                <a16:creationId xmlns:a16="http://schemas.microsoft.com/office/drawing/2014/main" id="{4F335352-2ACC-48B7-83BC-CF6B34A09827}"/>
              </a:ext>
            </a:extLst>
          </p:cNvPr>
          <p:cNvSpPr txBox="1"/>
          <p:nvPr/>
        </p:nvSpPr>
        <p:spPr>
          <a:xfrm>
            <a:off x="1330473" y="2344346"/>
            <a:ext cx="5485212" cy="261610"/>
          </a:xfrm>
          <a:prstGeom prst="rect">
            <a:avLst/>
          </a:prstGeom>
          <a:noFill/>
        </p:spPr>
        <p:txBody>
          <a:bodyPr wrap="square" lIns="0" rIns="0" rtlCol="0">
            <a:spAutoFit/>
          </a:bodyPr>
          <a:lstStyle/>
          <a:p>
            <a:pPr algn="ctr">
              <a:defRPr/>
            </a:pPr>
            <a:r>
              <a:rPr lang="ko-KR" altLang="en-US" sz="1050" spc="356" dirty="0">
                <a:solidFill>
                  <a:srgbClr val="FFFFFF">
                    <a:lumMod val="95000"/>
                  </a:srgbClr>
                </a:solidFill>
                <a:latin typeface="Amazon Ember Mono" panose="020B0509020204020204" pitchFamily="49" charset="0"/>
                <a:ea typeface="Amazon Ember Mono" panose="020B0509020204020204" pitchFamily="49" charset="0"/>
                <a:cs typeface="Amazon Ember Mono" panose="020B0509020204020204" pitchFamily="49" charset="0"/>
              </a:rPr>
              <a:t>이해 모델</a:t>
            </a:r>
            <a:endParaRPr lang="en-US" sz="1050" spc="356" dirty="0">
              <a:solidFill>
                <a:srgbClr val="FFFFFF">
                  <a:lumMod val="95000"/>
                </a:srgbClr>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112" name="Rounded Rectangle 5">
            <a:extLst>
              <a:ext uri="{FF2B5EF4-FFF2-40B4-BE49-F238E27FC236}">
                <a16:creationId xmlns:a16="http://schemas.microsoft.com/office/drawing/2014/main" id="{9BA3A199-7ED7-48FE-86EF-DC2C714659A6}"/>
              </a:ext>
            </a:extLst>
          </p:cNvPr>
          <p:cNvSpPr/>
          <p:nvPr/>
        </p:nvSpPr>
        <p:spPr>
          <a:xfrm>
            <a:off x="8082928" y="2737493"/>
            <a:ext cx="1732765" cy="2611067"/>
          </a:xfrm>
          <a:prstGeom prst="roundRect">
            <a:avLst>
              <a:gd name="adj" fmla="val 4463"/>
            </a:avLst>
          </a:prstGeom>
          <a:blipFill dpi="0" rotWithShape="1">
            <a:blip r:embed="rId3">
              <a:alphaModFix amt="85000"/>
            </a:blip>
            <a:srcRect/>
            <a:stretch>
              <a:fillRect l="-330460" r="-218282" b="100"/>
            </a:stretch>
          </a:blipFill>
          <a:ln w="31750" cap="flat" cmpd="sng" algn="ctr">
            <a:noFill/>
            <a:prstDash val="solid"/>
            <a:miter lim="800000"/>
          </a:ln>
          <a:effectLst/>
        </p:spPr>
        <p:txBody>
          <a:bodyPr rtlCol="0" anchor="ctr"/>
          <a:lstStyle/>
          <a:p>
            <a:pPr marL="0" marR="0" lvl="0" indent="0" algn="ctr" defTabSz="634687" eaLnBrk="1" fontAlgn="auto" latinLnBrk="0" hangingPunct="1">
              <a:lnSpc>
                <a:spcPct val="100000"/>
              </a:lnSpc>
              <a:spcBef>
                <a:spcPts val="0"/>
              </a:spcBef>
              <a:spcAft>
                <a:spcPts val="0"/>
              </a:spcAft>
              <a:buClrTx/>
              <a:buSzTx/>
              <a:buFontTx/>
              <a:buNone/>
              <a:tabLst/>
              <a:defRPr/>
            </a:pPr>
            <a:endParaRPr kumimoji="0" lang="en-US" sz="2498" b="0" i="0" u="none" strike="noStrike" kern="0" cap="none" spc="0" normalizeH="0" baseline="0" noProof="0" dirty="0">
              <a:ln>
                <a:noFill/>
              </a:ln>
              <a:solidFill>
                <a:srgbClr val="FFFFFF"/>
              </a:solidFill>
              <a:effectLst/>
              <a:uLnTx/>
              <a:uFillTx/>
              <a:latin typeface="Amazon Ember Display"/>
              <a:ea typeface="+mn-ea"/>
              <a:cs typeface="+mn-cs"/>
            </a:endParaRPr>
          </a:p>
        </p:txBody>
      </p:sp>
      <p:sp>
        <p:nvSpPr>
          <p:cNvPr id="113" name="Rounded Rectangle 21">
            <a:extLst>
              <a:ext uri="{FF2B5EF4-FFF2-40B4-BE49-F238E27FC236}">
                <a16:creationId xmlns:a16="http://schemas.microsoft.com/office/drawing/2014/main" id="{4949DE54-8050-4C54-A512-916F5C81A55C}"/>
              </a:ext>
            </a:extLst>
          </p:cNvPr>
          <p:cNvSpPr/>
          <p:nvPr/>
        </p:nvSpPr>
        <p:spPr>
          <a:xfrm>
            <a:off x="9892863" y="2731648"/>
            <a:ext cx="1732864" cy="2611067"/>
          </a:xfrm>
          <a:prstGeom prst="roundRect">
            <a:avLst>
              <a:gd name="adj" fmla="val 4463"/>
            </a:avLst>
          </a:prstGeom>
          <a:blipFill>
            <a:blip r:embed="rId3">
              <a:alphaModFix amt="85000"/>
            </a:blip>
            <a:stretch>
              <a:fillRect l="-572946" r="-115120" b="100"/>
            </a:stretch>
          </a:blipFill>
          <a:ln w="31750" cap="flat" cmpd="sng" algn="ctr">
            <a:noFill/>
            <a:prstDash val="solid"/>
            <a:miter lim="800000"/>
          </a:ln>
          <a:effectLst/>
        </p:spPr>
        <p:txBody>
          <a:bodyPr rtlCol="0" anchor="ctr"/>
          <a:lstStyle/>
          <a:p>
            <a:pPr marL="0" marR="0" lvl="0" indent="0" algn="ctr" defTabSz="634687" eaLnBrk="1" fontAlgn="auto" latinLnBrk="0" hangingPunct="1">
              <a:lnSpc>
                <a:spcPct val="100000"/>
              </a:lnSpc>
              <a:spcBef>
                <a:spcPts val="0"/>
              </a:spcBef>
              <a:spcAft>
                <a:spcPts val="0"/>
              </a:spcAft>
              <a:buClrTx/>
              <a:buSzTx/>
              <a:buFontTx/>
              <a:buNone/>
              <a:tabLst/>
              <a:defRPr/>
            </a:pPr>
            <a:endParaRPr kumimoji="0" lang="en-US" sz="2498" b="0" i="0" u="none" strike="noStrike" kern="0" cap="none" spc="0" normalizeH="0" baseline="0" noProof="0" dirty="0">
              <a:ln>
                <a:noFill/>
              </a:ln>
              <a:solidFill>
                <a:srgbClr val="FFFFFF"/>
              </a:solidFill>
              <a:effectLst/>
              <a:uLnTx/>
              <a:uFillTx/>
              <a:latin typeface="Amazon Ember Display"/>
              <a:ea typeface="+mn-ea"/>
              <a:cs typeface="+mn-cs"/>
            </a:endParaRPr>
          </a:p>
        </p:txBody>
      </p:sp>
      <p:sp>
        <p:nvSpPr>
          <p:cNvPr id="114" name="Text Placeholder 3">
            <a:extLst>
              <a:ext uri="{FF2B5EF4-FFF2-40B4-BE49-F238E27FC236}">
                <a16:creationId xmlns:a16="http://schemas.microsoft.com/office/drawing/2014/main" id="{57CC590C-E69A-4F4A-9DB4-401CF1F4A2C2}"/>
              </a:ext>
            </a:extLst>
          </p:cNvPr>
          <p:cNvSpPr txBox="1">
            <a:spLocks/>
          </p:cNvSpPr>
          <p:nvPr/>
        </p:nvSpPr>
        <p:spPr>
          <a:xfrm>
            <a:off x="9878148" y="3047090"/>
            <a:ext cx="1838055" cy="543314"/>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Font typeface="Amazon Ember Display" panose="020F0603020204020204" pitchFamily="34" charset="0"/>
              <a:buNone/>
              <a:defRPr/>
            </a:pPr>
            <a:r>
              <a:rPr lang="en-US" sz="1778"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Nova</a:t>
            </a:r>
            <a:br>
              <a:rPr lang="en-US" sz="1778"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778" dirty="0">
                <a:solidFill>
                  <a:srgbClr val="FFFFFF"/>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Reel</a:t>
            </a:r>
          </a:p>
        </p:txBody>
      </p:sp>
      <p:sp>
        <p:nvSpPr>
          <p:cNvPr id="115" name="Text Placeholder 3">
            <a:extLst>
              <a:ext uri="{FF2B5EF4-FFF2-40B4-BE49-F238E27FC236}">
                <a16:creationId xmlns:a16="http://schemas.microsoft.com/office/drawing/2014/main" id="{D73E0D0E-C809-46B6-AD83-863A8E190771}"/>
              </a:ext>
            </a:extLst>
          </p:cNvPr>
          <p:cNvSpPr txBox="1">
            <a:spLocks/>
          </p:cNvSpPr>
          <p:nvPr/>
        </p:nvSpPr>
        <p:spPr>
          <a:xfrm>
            <a:off x="9980422" y="3731582"/>
            <a:ext cx="1272387" cy="812994"/>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00000"/>
              </a:lnSpc>
              <a:spcAft>
                <a:spcPts val="711"/>
              </a:spcAft>
              <a:buClr>
                <a:srgbClr val="FFFFFF"/>
              </a:buClr>
              <a:buFont typeface="Amazon Ember Display" panose="020F0603020204020204" pitchFamily="34" charset="0"/>
              <a:buNone/>
              <a:defRPr/>
            </a:pPr>
            <a:r>
              <a:rPr lang="ko-KR" altLang="en-US" sz="10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최첨단 비디오 생성 모델</a:t>
            </a:r>
            <a:endParaRPr lang="en-US" sz="10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116" name="TextBox 115">
            <a:extLst>
              <a:ext uri="{FF2B5EF4-FFF2-40B4-BE49-F238E27FC236}">
                <a16:creationId xmlns:a16="http://schemas.microsoft.com/office/drawing/2014/main" id="{E34ED1C2-1059-4567-BF00-8A3E6AB95EB1}"/>
              </a:ext>
            </a:extLst>
          </p:cNvPr>
          <p:cNvSpPr txBox="1"/>
          <p:nvPr/>
        </p:nvSpPr>
        <p:spPr>
          <a:xfrm>
            <a:off x="9939207" y="5001624"/>
            <a:ext cx="1701235" cy="201722"/>
          </a:xfrm>
          <a:prstGeom prst="rect">
            <a:avLst/>
          </a:prstGeom>
          <a:noFill/>
        </p:spPr>
        <p:txBody>
          <a:bodyPr wrap="square">
            <a:spAutoFit/>
          </a:bodyPr>
          <a:lstStyle/>
          <a:p>
            <a:pPr algn="ctr" defTabSz="541880">
              <a:defRPr/>
            </a:pPr>
            <a:r>
              <a:rPr lang="en-US" sz="711" b="1" kern="0" spc="178"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GENERALLY AVAILABLE</a:t>
            </a:r>
          </a:p>
        </p:txBody>
      </p:sp>
      <p:sp>
        <p:nvSpPr>
          <p:cNvPr id="117" name="Text Placeholder 3">
            <a:extLst>
              <a:ext uri="{FF2B5EF4-FFF2-40B4-BE49-F238E27FC236}">
                <a16:creationId xmlns:a16="http://schemas.microsoft.com/office/drawing/2014/main" id="{E829B19F-5386-4B52-9076-3AD65CF193A3}"/>
              </a:ext>
            </a:extLst>
          </p:cNvPr>
          <p:cNvSpPr txBox="1">
            <a:spLocks/>
          </p:cNvSpPr>
          <p:nvPr/>
        </p:nvSpPr>
        <p:spPr>
          <a:xfrm>
            <a:off x="8075087" y="3046644"/>
            <a:ext cx="1694132" cy="543314"/>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Font typeface="Amazon Ember Display" panose="020F0603020204020204" pitchFamily="34" charset="0"/>
              <a:buNone/>
              <a:defRPr/>
            </a:pPr>
            <a:r>
              <a:rPr lang="en-US" sz="1778"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Nova</a:t>
            </a:r>
            <a:br>
              <a:rPr lang="en-US" sz="1778"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778" dirty="0">
                <a:solidFill>
                  <a:srgbClr val="FFFFFF"/>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Canvas</a:t>
            </a:r>
          </a:p>
        </p:txBody>
      </p:sp>
      <p:sp>
        <p:nvSpPr>
          <p:cNvPr id="118" name="Text Placeholder 3">
            <a:extLst>
              <a:ext uri="{FF2B5EF4-FFF2-40B4-BE49-F238E27FC236}">
                <a16:creationId xmlns:a16="http://schemas.microsoft.com/office/drawing/2014/main" id="{9848E85B-034A-443A-8D5B-1BE649957116}"/>
              </a:ext>
            </a:extLst>
          </p:cNvPr>
          <p:cNvSpPr txBox="1">
            <a:spLocks/>
          </p:cNvSpPr>
          <p:nvPr/>
        </p:nvSpPr>
        <p:spPr>
          <a:xfrm>
            <a:off x="8239586" y="3731582"/>
            <a:ext cx="1265585" cy="812994"/>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00000"/>
              </a:lnSpc>
              <a:spcAft>
                <a:spcPts val="711"/>
              </a:spcAft>
              <a:buClr>
                <a:srgbClr val="FFFFFF"/>
              </a:buClr>
              <a:buFont typeface="Amazon Ember Display" panose="020F0603020204020204" pitchFamily="34" charset="0"/>
              <a:buNone/>
              <a:defRPr/>
            </a:pPr>
            <a:r>
              <a:rPr lang="ko-KR" altLang="en-US" sz="10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최첨단 이미지 생성 모델</a:t>
            </a:r>
            <a:endParaRPr lang="en-US" sz="1067"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119" name="TextBox 118">
            <a:extLst>
              <a:ext uri="{FF2B5EF4-FFF2-40B4-BE49-F238E27FC236}">
                <a16:creationId xmlns:a16="http://schemas.microsoft.com/office/drawing/2014/main" id="{A6F1F778-3A2C-4A8E-B55E-C942DED3F1F8}"/>
              </a:ext>
            </a:extLst>
          </p:cNvPr>
          <p:cNvSpPr txBox="1"/>
          <p:nvPr/>
        </p:nvSpPr>
        <p:spPr>
          <a:xfrm>
            <a:off x="8062812" y="5007144"/>
            <a:ext cx="1694133" cy="201722"/>
          </a:xfrm>
          <a:prstGeom prst="rect">
            <a:avLst/>
          </a:prstGeom>
          <a:noFill/>
        </p:spPr>
        <p:txBody>
          <a:bodyPr wrap="square">
            <a:spAutoFit/>
          </a:bodyPr>
          <a:lstStyle/>
          <a:p>
            <a:pPr algn="ctr" defTabSz="541880">
              <a:defRPr/>
            </a:pPr>
            <a:r>
              <a:rPr lang="en-US" sz="711" b="1" kern="0" spc="178"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GENERALLY AVAILABLE </a:t>
            </a:r>
          </a:p>
        </p:txBody>
      </p:sp>
      <p:sp>
        <p:nvSpPr>
          <p:cNvPr id="120" name="TextBox 119">
            <a:extLst>
              <a:ext uri="{FF2B5EF4-FFF2-40B4-BE49-F238E27FC236}">
                <a16:creationId xmlns:a16="http://schemas.microsoft.com/office/drawing/2014/main" id="{BBD4B415-672A-4E3E-8E3B-100C4A8788CB}"/>
              </a:ext>
            </a:extLst>
          </p:cNvPr>
          <p:cNvSpPr txBox="1"/>
          <p:nvPr/>
        </p:nvSpPr>
        <p:spPr>
          <a:xfrm>
            <a:off x="7073087" y="2349316"/>
            <a:ext cx="5485212" cy="261610"/>
          </a:xfrm>
          <a:prstGeom prst="rect">
            <a:avLst/>
          </a:prstGeom>
          <a:noFill/>
        </p:spPr>
        <p:txBody>
          <a:bodyPr wrap="square" lIns="0" rIns="0" rtlCol="0">
            <a:spAutoFit/>
          </a:bodyPr>
          <a:lstStyle/>
          <a:p>
            <a:pPr algn="ctr">
              <a:defRPr/>
            </a:pPr>
            <a:r>
              <a:rPr lang="ko-KR" altLang="en-US" sz="1050" spc="356" dirty="0">
                <a:solidFill>
                  <a:srgbClr val="FFFFFF">
                    <a:lumMod val="95000"/>
                  </a:srgbClr>
                </a:solidFill>
                <a:latin typeface="Amazon Ember Mono" panose="020B0509020204020204" pitchFamily="49" charset="0"/>
                <a:ea typeface="Amazon Ember Mono" panose="020B0509020204020204" pitchFamily="49" charset="0"/>
                <a:cs typeface="Amazon Ember Mono" panose="020B0509020204020204" pitchFamily="49" charset="0"/>
              </a:rPr>
              <a:t>창의적인 콘텐츠 생성 모델</a:t>
            </a:r>
            <a:endParaRPr lang="en-US" sz="1050" spc="356" dirty="0">
              <a:solidFill>
                <a:srgbClr val="FFFFFF">
                  <a:lumMod val="95000"/>
                </a:srgbClr>
              </a:solidFill>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121" name="Text Placeholder 3">
            <a:extLst>
              <a:ext uri="{FF2B5EF4-FFF2-40B4-BE49-F238E27FC236}">
                <a16:creationId xmlns:a16="http://schemas.microsoft.com/office/drawing/2014/main" id="{77D2D282-7D04-49D8-BC2F-59254D0F8632}"/>
              </a:ext>
            </a:extLst>
          </p:cNvPr>
          <p:cNvSpPr txBox="1">
            <a:spLocks/>
          </p:cNvSpPr>
          <p:nvPr/>
        </p:nvSpPr>
        <p:spPr>
          <a:xfrm>
            <a:off x="767281" y="3875807"/>
            <a:ext cx="1317452" cy="837505"/>
          </a:xfrm>
          <a:prstGeom prst="rect">
            <a:avLst/>
          </a:prstGeom>
        </p:spPr>
        <p:txBody>
          <a:bodyPr/>
          <a:lstStyle>
            <a:defPPr>
              <a:defRPr lang="en-US"/>
            </a:defPPr>
            <a:lvl1pPr indent="0" defTabSz="914400">
              <a:lnSpc>
                <a:spcPct val="90000"/>
              </a:lnSpc>
              <a:spcBef>
                <a:spcPts val="0"/>
              </a:spcBef>
              <a:spcAft>
                <a:spcPts val="1200"/>
              </a:spcAft>
              <a:buClr>
                <a:srgbClr val="FFFFFF"/>
              </a:buClr>
              <a:buSzPct val="90000"/>
              <a:buFont typeface="Amazon Ember Display" panose="020F0603020204020204" pitchFamily="34" charset="0"/>
              <a:buNone/>
              <a:defRPr sz="18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7200" indent="-228600" defTabSz="9144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defTabSz="9144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defTabSz="914400">
              <a:lnSpc>
                <a:spcPct val="90000"/>
              </a:lnSpc>
              <a:spcBef>
                <a:spcPts val="0"/>
              </a:spcBef>
              <a:spcAft>
                <a:spcPts val="600"/>
              </a:spcAft>
              <a:buClr>
                <a:schemeClr val="tx1"/>
              </a:buClr>
              <a:buFont typeface="Amazon Ember Display" panose="020F0603020204020204" pitchFamily="34" charset="0"/>
              <a:buChar char="•"/>
              <a:defRPr sz="1800"/>
            </a:lvl4pPr>
            <a:lvl5pPr marL="914400" indent="-228600" defTabSz="914400">
              <a:lnSpc>
                <a:spcPct val="90000"/>
              </a:lnSpc>
              <a:spcBef>
                <a:spcPts val="0"/>
              </a:spcBef>
              <a:buClr>
                <a:schemeClr val="tx1"/>
              </a:buClr>
              <a:buFont typeface="Amazon Ember Display" panose="020F0603020204020204" pitchFamily="34" charset="0"/>
              <a:buChar char="•"/>
              <a:defRPr sz="1800"/>
            </a:lvl5pPr>
            <a:lvl6pPr marL="2514600" indent="-228600" defTabSz="914400">
              <a:lnSpc>
                <a:spcPct val="90000"/>
              </a:lnSpc>
              <a:spcBef>
                <a:spcPts val="500"/>
              </a:spcBef>
              <a:buFont typeface="Amazon Ember Display" panose="020F0603020204020204" pitchFamily="34" charset="0"/>
              <a:buChar char="•"/>
              <a:defRPr sz="1800"/>
            </a:lvl6pPr>
            <a:lvl7pPr marL="2971800" indent="-228600" defTabSz="914400">
              <a:lnSpc>
                <a:spcPct val="90000"/>
              </a:lnSpc>
              <a:spcBef>
                <a:spcPts val="500"/>
              </a:spcBef>
              <a:buFont typeface="Amazon Ember Display" panose="020F0603020204020204" pitchFamily="34" charset="0"/>
              <a:buChar char="•"/>
              <a:defRPr sz="1800"/>
            </a:lvl7pPr>
            <a:lvl8pPr marL="3429000" indent="-228600" defTabSz="914400">
              <a:lnSpc>
                <a:spcPct val="90000"/>
              </a:lnSpc>
              <a:spcBef>
                <a:spcPts val="500"/>
              </a:spcBef>
              <a:buFont typeface="Amazon Ember Display" panose="020F0603020204020204" pitchFamily="34" charset="0"/>
              <a:buChar char="•"/>
              <a:defRPr sz="1800"/>
            </a:lvl8pPr>
            <a:lvl9pPr marL="3886200" indent="-228600" defTabSz="914400">
              <a:lnSpc>
                <a:spcPct val="90000"/>
              </a:lnSpc>
              <a:spcBef>
                <a:spcPts val="500"/>
              </a:spcBef>
              <a:buFont typeface="Amazon Ember Display" panose="020F0603020204020204" pitchFamily="34" charset="0"/>
              <a:buChar char="•"/>
              <a:defRPr sz="1800"/>
            </a:lvl9pPr>
          </a:lstStyle>
          <a:p>
            <a:pPr marL="0" marR="0" lvl="0" indent="0" defTabSz="91440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kumimoji="0" lang="ko-KR" altLang="en-US" sz="1067"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매우 저렴한 비용으로 최저 지연 시간 응답을 제공하는 텍스트 전용 모델</a:t>
            </a:r>
            <a:endParaRPr kumimoji="0" lang="en-US" sz="1067"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122" name="Text Placeholder 3">
            <a:extLst>
              <a:ext uri="{FF2B5EF4-FFF2-40B4-BE49-F238E27FC236}">
                <a16:creationId xmlns:a16="http://schemas.microsoft.com/office/drawing/2014/main" id="{3F8EEA9D-F306-403C-9F19-1D65B305B401}"/>
              </a:ext>
            </a:extLst>
          </p:cNvPr>
          <p:cNvSpPr txBox="1">
            <a:spLocks/>
          </p:cNvSpPr>
          <p:nvPr/>
        </p:nvSpPr>
        <p:spPr>
          <a:xfrm>
            <a:off x="2550548" y="3834327"/>
            <a:ext cx="1304401" cy="837505"/>
          </a:xfrm>
          <a:prstGeom prst="rect">
            <a:avLst/>
          </a:prstGeom>
        </p:spPr>
        <p:txBody>
          <a:bodyPr/>
          <a:lstStyle>
            <a:defPPr>
              <a:defRPr lang="en-US"/>
            </a:defPPr>
            <a:lvl1pPr indent="0" defTabSz="914400">
              <a:lnSpc>
                <a:spcPct val="90000"/>
              </a:lnSpc>
              <a:spcBef>
                <a:spcPts val="0"/>
              </a:spcBef>
              <a:spcAft>
                <a:spcPts val="1200"/>
              </a:spcAft>
              <a:buClr>
                <a:srgbClr val="FFFFFF"/>
              </a:buClr>
              <a:buSzPct val="90000"/>
              <a:buFont typeface="Amazon Ember Display" panose="020F0603020204020204" pitchFamily="34" charset="0"/>
              <a:buNone/>
              <a:defRPr sz="18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7200" indent="-228600" defTabSz="9144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defTabSz="9144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defTabSz="914400">
              <a:lnSpc>
                <a:spcPct val="90000"/>
              </a:lnSpc>
              <a:spcBef>
                <a:spcPts val="0"/>
              </a:spcBef>
              <a:spcAft>
                <a:spcPts val="600"/>
              </a:spcAft>
              <a:buClr>
                <a:schemeClr val="tx1"/>
              </a:buClr>
              <a:buFont typeface="Amazon Ember Display" panose="020F0603020204020204" pitchFamily="34" charset="0"/>
              <a:buChar char="•"/>
              <a:defRPr sz="1800"/>
            </a:lvl4pPr>
            <a:lvl5pPr marL="914400" indent="-228600" defTabSz="914400">
              <a:lnSpc>
                <a:spcPct val="90000"/>
              </a:lnSpc>
              <a:spcBef>
                <a:spcPts val="0"/>
              </a:spcBef>
              <a:buClr>
                <a:schemeClr val="tx1"/>
              </a:buClr>
              <a:buFont typeface="Amazon Ember Display" panose="020F0603020204020204" pitchFamily="34" charset="0"/>
              <a:buChar char="•"/>
              <a:defRPr sz="1800"/>
            </a:lvl5pPr>
            <a:lvl6pPr marL="2514600" indent="-228600" defTabSz="914400">
              <a:lnSpc>
                <a:spcPct val="90000"/>
              </a:lnSpc>
              <a:spcBef>
                <a:spcPts val="500"/>
              </a:spcBef>
              <a:buFont typeface="Amazon Ember Display" panose="020F0603020204020204" pitchFamily="34" charset="0"/>
              <a:buChar char="•"/>
              <a:defRPr sz="1800"/>
            </a:lvl6pPr>
            <a:lvl7pPr marL="2971800" indent="-228600" defTabSz="914400">
              <a:lnSpc>
                <a:spcPct val="90000"/>
              </a:lnSpc>
              <a:spcBef>
                <a:spcPts val="500"/>
              </a:spcBef>
              <a:buFont typeface="Amazon Ember Display" panose="020F0603020204020204" pitchFamily="34" charset="0"/>
              <a:buChar char="•"/>
              <a:defRPr sz="1800"/>
            </a:lvl7pPr>
            <a:lvl8pPr marL="3429000" indent="-228600" defTabSz="914400">
              <a:lnSpc>
                <a:spcPct val="90000"/>
              </a:lnSpc>
              <a:spcBef>
                <a:spcPts val="500"/>
              </a:spcBef>
              <a:buFont typeface="Amazon Ember Display" panose="020F0603020204020204" pitchFamily="34" charset="0"/>
              <a:buChar char="•"/>
              <a:defRPr sz="1800"/>
            </a:lvl8pPr>
            <a:lvl9pPr marL="3886200" indent="-228600" defTabSz="914400">
              <a:lnSpc>
                <a:spcPct val="90000"/>
              </a:lnSpc>
              <a:spcBef>
                <a:spcPts val="500"/>
              </a:spcBef>
              <a:buFont typeface="Amazon Ember Display" panose="020F0603020204020204" pitchFamily="34" charset="0"/>
              <a:buChar char="•"/>
              <a:defRPr sz="1800"/>
            </a:lvl9pPr>
          </a:lstStyle>
          <a:p>
            <a:pPr marL="0" marR="0" lvl="0" indent="0" defTabSz="91440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kumimoji="0" lang="ko-KR" altLang="en-US" sz="1067"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가벼운 작업을 위해 매우 빠른 속도를 제공하는 최저 비용의 멀티모달 모델</a:t>
            </a:r>
            <a:endParaRPr kumimoji="0" lang="en-US" sz="1067"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123" name="Text Placeholder 3">
            <a:extLst>
              <a:ext uri="{FF2B5EF4-FFF2-40B4-BE49-F238E27FC236}">
                <a16:creationId xmlns:a16="http://schemas.microsoft.com/office/drawing/2014/main" id="{D7777928-2934-404F-A263-E163DC72A5DE}"/>
              </a:ext>
            </a:extLst>
          </p:cNvPr>
          <p:cNvSpPr txBox="1">
            <a:spLocks/>
          </p:cNvSpPr>
          <p:nvPr/>
        </p:nvSpPr>
        <p:spPr>
          <a:xfrm>
            <a:off x="4344603" y="3836402"/>
            <a:ext cx="1480058" cy="837505"/>
          </a:xfrm>
          <a:prstGeom prst="rect">
            <a:avLst/>
          </a:prstGeom>
        </p:spPr>
        <p:txBody>
          <a:bodyPr/>
          <a:lstStyle>
            <a:defPPr>
              <a:defRPr lang="en-US"/>
            </a:defPPr>
            <a:lvl1pPr indent="0" defTabSz="914400">
              <a:lnSpc>
                <a:spcPct val="90000"/>
              </a:lnSpc>
              <a:spcBef>
                <a:spcPts val="0"/>
              </a:spcBef>
              <a:spcAft>
                <a:spcPts val="1200"/>
              </a:spcAft>
              <a:buClr>
                <a:srgbClr val="FFFFFF"/>
              </a:buClr>
              <a:buSzPct val="90000"/>
              <a:buFont typeface="Amazon Ember Display" panose="020F0603020204020204" pitchFamily="34" charset="0"/>
              <a:buNone/>
              <a:defRPr sz="18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7200" indent="-228600" defTabSz="9144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defTabSz="9144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defTabSz="914400">
              <a:lnSpc>
                <a:spcPct val="90000"/>
              </a:lnSpc>
              <a:spcBef>
                <a:spcPts val="0"/>
              </a:spcBef>
              <a:spcAft>
                <a:spcPts val="600"/>
              </a:spcAft>
              <a:buClr>
                <a:schemeClr val="tx1"/>
              </a:buClr>
              <a:buFont typeface="Amazon Ember Display" panose="020F0603020204020204" pitchFamily="34" charset="0"/>
              <a:buChar char="•"/>
              <a:defRPr sz="1800"/>
            </a:lvl4pPr>
            <a:lvl5pPr marL="914400" indent="-228600" defTabSz="914400">
              <a:lnSpc>
                <a:spcPct val="90000"/>
              </a:lnSpc>
              <a:spcBef>
                <a:spcPts val="0"/>
              </a:spcBef>
              <a:buClr>
                <a:schemeClr val="tx1"/>
              </a:buClr>
              <a:buFont typeface="Amazon Ember Display" panose="020F0603020204020204" pitchFamily="34" charset="0"/>
              <a:buChar char="•"/>
              <a:defRPr sz="1800"/>
            </a:lvl5pPr>
            <a:lvl6pPr marL="2514600" indent="-228600" defTabSz="914400">
              <a:lnSpc>
                <a:spcPct val="90000"/>
              </a:lnSpc>
              <a:spcBef>
                <a:spcPts val="500"/>
              </a:spcBef>
              <a:buFont typeface="Amazon Ember Display" panose="020F0603020204020204" pitchFamily="34" charset="0"/>
              <a:buChar char="•"/>
              <a:defRPr sz="1800"/>
            </a:lvl6pPr>
            <a:lvl7pPr marL="2971800" indent="-228600" defTabSz="914400">
              <a:lnSpc>
                <a:spcPct val="90000"/>
              </a:lnSpc>
              <a:spcBef>
                <a:spcPts val="500"/>
              </a:spcBef>
              <a:buFont typeface="Amazon Ember Display" panose="020F0603020204020204" pitchFamily="34" charset="0"/>
              <a:buChar char="•"/>
              <a:defRPr sz="1800"/>
            </a:lvl7pPr>
            <a:lvl8pPr marL="3429000" indent="-228600" defTabSz="914400">
              <a:lnSpc>
                <a:spcPct val="90000"/>
              </a:lnSpc>
              <a:spcBef>
                <a:spcPts val="500"/>
              </a:spcBef>
              <a:buFont typeface="Amazon Ember Display" panose="020F0603020204020204" pitchFamily="34" charset="0"/>
              <a:buChar char="•"/>
              <a:defRPr sz="1800"/>
            </a:lvl8pPr>
            <a:lvl9pPr marL="3886200" indent="-228600" defTabSz="914400">
              <a:lnSpc>
                <a:spcPct val="90000"/>
              </a:lnSpc>
              <a:spcBef>
                <a:spcPts val="500"/>
              </a:spcBef>
              <a:buFont typeface="Amazon Ember Display" panose="020F0603020204020204" pitchFamily="34" charset="0"/>
              <a:buChar char="•"/>
              <a:defRPr sz="1800"/>
            </a:lvl9pPr>
          </a:lstStyle>
          <a:p>
            <a:pPr marL="0" marR="0" lvl="0" indent="0" defTabSz="91440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kumimoji="0" lang="ko-KR" altLang="en-US" sz="1067"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다양한 작업에 대해 정확성</a:t>
            </a:r>
            <a:r>
              <a:rPr kumimoji="0" lang="en-US" altLang="ko-KR" sz="1067"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kumimoji="0" lang="ko-KR" altLang="en-US" sz="1067"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속도 및 비용의 최적 조합을 제공하는 고성능 멀티모달 모델</a:t>
            </a:r>
            <a:endParaRPr kumimoji="0" lang="en-US" sz="1067" b="0" i="0" u="none" strike="noStrike" kern="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cxnSp>
        <p:nvCxnSpPr>
          <p:cNvPr id="124" name="Straight Arrow Connector 123">
            <a:extLst>
              <a:ext uri="{FF2B5EF4-FFF2-40B4-BE49-F238E27FC236}">
                <a16:creationId xmlns:a16="http://schemas.microsoft.com/office/drawing/2014/main" id="{50A8F2C6-8B99-4F15-A5DD-5346F320A7CF}"/>
              </a:ext>
            </a:extLst>
          </p:cNvPr>
          <p:cNvCxnSpPr>
            <a:cxnSpLocks/>
          </p:cNvCxnSpPr>
          <p:nvPr/>
        </p:nvCxnSpPr>
        <p:spPr>
          <a:xfrm>
            <a:off x="574675" y="5542060"/>
            <a:ext cx="7238015" cy="0"/>
          </a:xfrm>
          <a:prstGeom prst="straightConnector1">
            <a:avLst/>
          </a:prstGeom>
          <a:noFill/>
          <a:ln w="19050" cap="rnd" cmpd="sng" algn="ctr">
            <a:solidFill>
              <a:srgbClr val="FFFFFF"/>
            </a:solidFill>
            <a:prstDash val="solid"/>
            <a:miter lim="800000"/>
            <a:headEnd type="triangle"/>
            <a:tailEnd type="triangle"/>
          </a:ln>
          <a:effectLst/>
        </p:spPr>
      </p:cxnSp>
      <p:sp>
        <p:nvSpPr>
          <p:cNvPr id="125" name="Text Placeholder 3">
            <a:extLst>
              <a:ext uri="{FF2B5EF4-FFF2-40B4-BE49-F238E27FC236}">
                <a16:creationId xmlns:a16="http://schemas.microsoft.com/office/drawing/2014/main" id="{D0129357-0FF2-47EA-A539-B59FBE38DD2C}"/>
              </a:ext>
            </a:extLst>
          </p:cNvPr>
          <p:cNvSpPr txBox="1">
            <a:spLocks/>
          </p:cNvSpPr>
          <p:nvPr/>
        </p:nvSpPr>
        <p:spPr>
          <a:xfrm>
            <a:off x="6939013" y="5572030"/>
            <a:ext cx="1208326" cy="543314"/>
          </a:xfrm>
          <a:prstGeom prst="rect">
            <a:avLst/>
          </a:prstGeom>
          <a:noFill/>
          <a:ln>
            <a:noFill/>
          </a:ln>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Font typeface="Amazon Ember Display" panose="020F0603020204020204" pitchFamily="34" charset="0"/>
              <a:buNone/>
              <a:defRPr/>
            </a:pPr>
            <a:r>
              <a:rPr lang="en-US" sz="1400" b="1" dirty="0">
                <a:solidFill>
                  <a:srgbClr val="0073E5">
                    <a:lumMod val="20000"/>
                    <a:lumOff val="80000"/>
                  </a:srgbClr>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Increasing Intelligence</a:t>
            </a:r>
            <a:endParaRPr lang="en-US" sz="1400" b="1" dirty="0">
              <a:solidFill>
                <a:srgbClr val="0073E5">
                  <a:lumMod val="20000"/>
                  <a:lumOff val="80000"/>
                </a:srgb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
        <p:nvSpPr>
          <p:cNvPr id="126" name="Text Placeholder 3">
            <a:extLst>
              <a:ext uri="{FF2B5EF4-FFF2-40B4-BE49-F238E27FC236}">
                <a16:creationId xmlns:a16="http://schemas.microsoft.com/office/drawing/2014/main" id="{7E87CB52-416E-4CB1-B5B4-4BF9EDBB3B25}"/>
              </a:ext>
            </a:extLst>
          </p:cNvPr>
          <p:cNvSpPr txBox="1">
            <a:spLocks/>
          </p:cNvSpPr>
          <p:nvPr/>
        </p:nvSpPr>
        <p:spPr>
          <a:xfrm>
            <a:off x="213304" y="5599485"/>
            <a:ext cx="1268673" cy="449787"/>
          </a:xfrm>
          <a:prstGeom prst="rect">
            <a:avLst/>
          </a:prstGeom>
          <a:noFill/>
          <a:ln>
            <a:noFill/>
          </a:ln>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Font typeface="Amazon Ember Display" panose="020F0603020204020204" pitchFamily="34" charset="0"/>
              <a:buNone/>
              <a:defRPr/>
            </a:pPr>
            <a:r>
              <a:rPr lang="en-US" sz="1400" b="1" dirty="0">
                <a:solidFill>
                  <a:srgbClr val="0073E5">
                    <a:lumMod val="20000"/>
                    <a:lumOff val="80000"/>
                  </a:srgbClr>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Lower Cost &amp; Latency</a:t>
            </a:r>
            <a:endParaRPr lang="en-US" sz="1400" b="1" dirty="0">
              <a:solidFill>
                <a:srgbClr val="0073E5">
                  <a:lumMod val="20000"/>
                  <a:lumOff val="80000"/>
                </a:srgb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290425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C7C2A4C-86FF-271F-46E2-D0754FEB1707}"/>
              </a:ext>
            </a:extLst>
          </p:cNvPr>
          <p:cNvSpPr>
            <a:spLocks noGrp="1"/>
          </p:cNvSpPr>
          <p:nvPr>
            <p:ph type="title"/>
          </p:nvPr>
        </p:nvSpPr>
        <p:spPr>
          <a:xfrm>
            <a:off x="641800" y="751759"/>
            <a:ext cx="5486399" cy="2554545"/>
          </a:xfrm>
        </p:spPr>
        <p:txBody>
          <a:bodyPr/>
          <a:lstStyle/>
          <a:p>
            <a:pPr>
              <a:lnSpc>
                <a:spcPct val="100000"/>
              </a:lnSpc>
              <a:spcBef>
                <a:spcPts val="0"/>
              </a:spcBef>
              <a:defRPr/>
            </a:pPr>
            <a:br>
              <a:rPr lang="en-US" dirty="0">
                <a:gradFill flip="none" rotWithShape="1">
                  <a:gsLst>
                    <a:gs pos="44000">
                      <a:schemeClr val="accent2"/>
                    </a:gs>
                    <a:gs pos="100000">
                      <a:schemeClr val="accent5"/>
                    </a:gs>
                  </a:gsLst>
                  <a:lin ang="0" scaled="1"/>
                  <a:tileRect/>
                </a:gradFill>
                <a:ea typeface="Amazon Ember Display" panose="020F0603020204020204" pitchFamily="34" charset="0"/>
                <a:cs typeface="Amazon Ember Display" panose="020F0603020204020204" pitchFamily="34" charset="0"/>
              </a:rPr>
            </a:br>
            <a:r>
              <a:rPr lang="en-US" dirty="0">
                <a:gradFill flip="none" rotWithShape="1">
                  <a:gsLst>
                    <a:gs pos="44000">
                      <a:schemeClr val="accent2"/>
                    </a:gs>
                    <a:gs pos="100000">
                      <a:schemeClr val="accent5"/>
                    </a:gs>
                  </a:gsLst>
                  <a:lin ang="0" scaled="1"/>
                  <a:tileRect/>
                </a:gradFill>
                <a:ea typeface="Amazon Ember Display" panose="020F0603020204020204" pitchFamily="34" charset="0"/>
                <a:cs typeface="Amazon Ember Display" panose="020F0603020204020204" pitchFamily="34" charset="0"/>
              </a:rPr>
              <a:t>DeepSeek-R1 </a:t>
            </a:r>
            <a:br>
              <a:rPr lang="en-US" dirty="0">
                <a:gradFill flip="none" rotWithShape="1">
                  <a:gsLst>
                    <a:gs pos="44000">
                      <a:schemeClr val="accent2"/>
                    </a:gs>
                    <a:gs pos="100000">
                      <a:schemeClr val="accent5"/>
                    </a:gs>
                  </a:gsLst>
                  <a:lin ang="0" scaled="1"/>
                  <a:tileRect/>
                </a:gradFill>
                <a:ea typeface="Amazon Ember Display" panose="020F0603020204020204" pitchFamily="34" charset="0"/>
                <a:cs typeface="Amazon Ember Display" panose="020F0603020204020204" pitchFamily="34" charset="0"/>
              </a:rPr>
            </a:br>
            <a:r>
              <a:rPr lang="en-US" dirty="0">
                <a:gradFill flip="none" rotWithShape="1">
                  <a:gsLst>
                    <a:gs pos="44000">
                      <a:schemeClr val="accent2"/>
                    </a:gs>
                    <a:gs pos="100000">
                      <a:schemeClr val="accent5"/>
                    </a:gs>
                  </a:gsLst>
                  <a:lin ang="0" scaled="1"/>
                  <a:tileRect/>
                </a:gradFill>
                <a:ea typeface="Amazon Ember Display" panose="020F0603020204020204" pitchFamily="34" charset="0"/>
                <a:cs typeface="Amazon Ember Display" panose="020F0603020204020204" pitchFamily="34" charset="0"/>
              </a:rPr>
              <a:t>now available in Amazon Bedrock </a:t>
            </a:r>
            <a:br>
              <a:rPr lang="en-US" dirty="0">
                <a:gradFill flip="none" rotWithShape="1">
                  <a:gsLst>
                    <a:gs pos="44000">
                      <a:schemeClr val="accent2"/>
                    </a:gs>
                    <a:gs pos="100000">
                      <a:schemeClr val="accent5"/>
                    </a:gs>
                  </a:gsLst>
                  <a:lin ang="0" scaled="1"/>
                  <a:tileRect/>
                </a:gradFill>
                <a:ea typeface="Amazon Ember Display" panose="020F0603020204020204" pitchFamily="34" charset="0"/>
                <a:cs typeface="Amazon Ember Display" panose="020F0603020204020204" pitchFamily="34" charset="0"/>
              </a:rPr>
            </a:br>
            <a:r>
              <a:rPr lang="en-US" b="0" kern="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(Fully managed)</a:t>
            </a:r>
          </a:p>
        </p:txBody>
      </p:sp>
      <p:sp>
        <p:nvSpPr>
          <p:cNvPr id="16" name="Text Placeholder 4">
            <a:extLst>
              <a:ext uri="{FF2B5EF4-FFF2-40B4-BE49-F238E27FC236}">
                <a16:creationId xmlns:a16="http://schemas.microsoft.com/office/drawing/2014/main" id="{756544BD-E76E-E0D8-02C7-AA1FBF476224}"/>
              </a:ext>
            </a:extLst>
          </p:cNvPr>
          <p:cNvSpPr txBox="1">
            <a:spLocks/>
          </p:cNvSpPr>
          <p:nvPr/>
        </p:nvSpPr>
        <p:spPr>
          <a:xfrm>
            <a:off x="6351406" y="1237051"/>
            <a:ext cx="5891033" cy="5407634"/>
          </a:xfrm>
          <a:prstGeom prst="rect">
            <a:avLst/>
          </a:prstGeom>
        </p:spPr>
        <p:txBody>
          <a:bodyPr vert="horz" wrap="square" lIns="0" tIns="45720" rIns="0" bIns="45720" rtlCol="0" anchor="t" anchorCtr="0">
            <a:spAutoFit/>
          </a:bodyPr>
          <a:lstStyle>
            <a:lvl1pPr marL="0" indent="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defTabSz="914377">
              <a:buClr>
                <a:srgbClr val="FFFFFF"/>
              </a:buClr>
              <a:defRPr/>
            </a:pPr>
            <a: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DeepSeek-R1</a:t>
            </a: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이 이제 </a:t>
            </a:r>
            <a: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Bedrock</a:t>
            </a: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에서 완전 관리형</a:t>
            </a:r>
            <a:r>
              <a:rPr lang="en-US" altLang="ko-KR"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서버리스 모델로 제공됩니다</a:t>
            </a:r>
            <a:endPar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defTabSz="914377">
              <a:buClr>
                <a:srgbClr val="FFFFFF"/>
              </a:buClr>
              <a:defRPr/>
            </a:pPr>
            <a:endPar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defTabSz="914377">
              <a:buClr>
                <a:srgbClr val="FFFFFF"/>
              </a:buClr>
              <a:defRPr/>
            </a:pP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단일 </a:t>
            </a:r>
            <a: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API</a:t>
            </a: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를 통해 </a:t>
            </a:r>
            <a: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DeepSeek-R1</a:t>
            </a: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의 기능으로</a:t>
            </a:r>
            <a: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애플리케이션에 힘을 실어주세요</a:t>
            </a:r>
            <a:endPar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defTabSz="914377">
              <a:buClr>
                <a:srgbClr val="FFFFFF"/>
              </a:buClr>
              <a:defRPr/>
            </a:pPr>
            <a:endPar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defTabSz="914377">
              <a:buClr>
                <a:srgbClr val="FFFFFF"/>
              </a:buClr>
              <a:defRPr/>
            </a:pP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복잡한 호스팅</a:t>
            </a:r>
            <a:r>
              <a:rPr lang="en-US" altLang="ko-KR"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인프라 유지 관리 또는 확장 문제 없이 생성형 </a:t>
            </a:r>
            <a: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AI </a:t>
            </a: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애플리케이션을 구축하세요</a:t>
            </a:r>
            <a:b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endPar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defTabSz="914377">
              <a:buClr>
                <a:srgbClr val="FFFFFF"/>
              </a:buClr>
              <a:defRPr/>
            </a:pP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대규모로 </a:t>
            </a:r>
            <a: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AI</a:t>
            </a: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를 책임감 있게 배포하는 데 필수적인 엔터프라이즈급 보안</a:t>
            </a:r>
            <a:r>
              <a:rPr lang="en-US" altLang="ko-KR"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a:t>
            </a: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모니터링 및 비용 제어 기능에 원활하게 접근하세요</a:t>
            </a:r>
            <a:b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endPar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defTabSz="914377">
              <a:buClr>
                <a:srgbClr val="FFFFFF"/>
              </a:buClr>
              <a:defRPr/>
            </a:pPr>
            <a:r>
              <a:rPr lang="ko-KR" alt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데이터에 대한 완전한 제어 유지</a:t>
            </a:r>
            <a:b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endPar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defTabSz="914377">
              <a:buClr>
                <a:srgbClr val="FFFFFF"/>
              </a:buClr>
              <a:defRPr/>
            </a:pPr>
            <a:b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endPar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3" name="AutoShape 2" descr="File:Anthropic logo.svg - Wikipedia">
            <a:extLst>
              <a:ext uri="{FF2B5EF4-FFF2-40B4-BE49-F238E27FC236}">
                <a16:creationId xmlns:a16="http://schemas.microsoft.com/office/drawing/2014/main" id="{8A62BE44-B4D2-4836-AB64-D31CEE1D4150}"/>
              </a:ext>
            </a:extLst>
          </p:cNvPr>
          <p:cNvSpPr>
            <a:spLocks noChangeAspect="1" noChangeArrowheads="1"/>
          </p:cNvSpPr>
          <p:nvPr/>
        </p:nvSpPr>
        <p:spPr bwMode="auto">
          <a:xfrm>
            <a:off x="6297261" y="343887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a:solidFill>
                <a:srgbClr val="FFFFFF"/>
              </a:solidFill>
              <a:latin typeface="Amazon Ember Display"/>
            </a:endParaRPr>
          </a:p>
        </p:txBody>
      </p:sp>
      <p:cxnSp>
        <p:nvCxnSpPr>
          <p:cNvPr id="10" name="Straight Connector 9">
            <a:extLst>
              <a:ext uri="{FF2B5EF4-FFF2-40B4-BE49-F238E27FC236}">
                <a16:creationId xmlns:a16="http://schemas.microsoft.com/office/drawing/2014/main" id="{0CB0262B-3A66-2DB0-BC19-77C8C9FD4228}"/>
              </a:ext>
            </a:extLst>
          </p:cNvPr>
          <p:cNvCxnSpPr>
            <a:cxnSpLocks/>
          </p:cNvCxnSpPr>
          <p:nvPr/>
        </p:nvCxnSpPr>
        <p:spPr>
          <a:xfrm>
            <a:off x="6060714" y="856812"/>
            <a:ext cx="0" cy="5271932"/>
          </a:xfrm>
          <a:prstGeom prst="line">
            <a:avLst/>
          </a:prstGeom>
          <a:noFill/>
          <a:ln w="38100" cap="rnd" cmpd="sng" algn="ctr">
            <a:gradFill flip="none" rotWithShape="1">
              <a:gsLst>
                <a:gs pos="0">
                  <a:srgbClr val="441EA4"/>
                </a:gs>
                <a:gs pos="100000">
                  <a:srgbClr val="9FFDEA"/>
                </a:gs>
                <a:gs pos="20000">
                  <a:srgbClr val="723DFF"/>
                </a:gs>
              </a:gsLst>
              <a:lin ang="16200000" scaled="1"/>
              <a:tileRect/>
            </a:gradFill>
            <a:prstDash val="solid"/>
            <a:miter lim="800000"/>
            <a:tailEnd type="none"/>
          </a:ln>
          <a:effectLst/>
        </p:spPr>
      </p:cxnSp>
      <p:sp>
        <p:nvSpPr>
          <p:cNvPr id="11" name="Oval 10">
            <a:extLst>
              <a:ext uri="{FF2B5EF4-FFF2-40B4-BE49-F238E27FC236}">
                <a16:creationId xmlns:a16="http://schemas.microsoft.com/office/drawing/2014/main" id="{9CE148F0-D1E6-73D8-01F2-4A18DFDD3DEF}"/>
              </a:ext>
            </a:extLst>
          </p:cNvPr>
          <p:cNvSpPr/>
          <p:nvPr/>
        </p:nvSpPr>
        <p:spPr>
          <a:xfrm>
            <a:off x="5993231" y="1312989"/>
            <a:ext cx="134969" cy="13496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77"/>
            <a:endParaRPr lang="en-US" sz="1351" dirty="0">
              <a:solidFill>
                <a:srgbClr val="000000"/>
              </a:solidFill>
              <a:latin typeface="Amazon Ember"/>
            </a:endParaRPr>
          </a:p>
        </p:txBody>
      </p:sp>
      <p:sp>
        <p:nvSpPr>
          <p:cNvPr id="12" name="Oval 11">
            <a:extLst>
              <a:ext uri="{FF2B5EF4-FFF2-40B4-BE49-F238E27FC236}">
                <a16:creationId xmlns:a16="http://schemas.microsoft.com/office/drawing/2014/main" id="{2A8BEDDD-9E26-BA91-03C5-F4862C667A6F}"/>
              </a:ext>
            </a:extLst>
          </p:cNvPr>
          <p:cNvSpPr/>
          <p:nvPr/>
        </p:nvSpPr>
        <p:spPr>
          <a:xfrm>
            <a:off x="5993230" y="2516205"/>
            <a:ext cx="134969" cy="13496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77"/>
            <a:endParaRPr lang="en-US" sz="1351" dirty="0">
              <a:solidFill>
                <a:srgbClr val="000000"/>
              </a:solidFill>
              <a:latin typeface="Amazon Ember"/>
            </a:endParaRPr>
          </a:p>
        </p:txBody>
      </p:sp>
      <p:sp>
        <p:nvSpPr>
          <p:cNvPr id="14" name="Oval 13">
            <a:extLst>
              <a:ext uri="{FF2B5EF4-FFF2-40B4-BE49-F238E27FC236}">
                <a16:creationId xmlns:a16="http://schemas.microsoft.com/office/drawing/2014/main" id="{C2CBBFEB-284D-ED9F-A2A0-C30D929830DD}"/>
              </a:ext>
            </a:extLst>
          </p:cNvPr>
          <p:cNvSpPr/>
          <p:nvPr/>
        </p:nvSpPr>
        <p:spPr>
          <a:xfrm>
            <a:off x="5993230" y="3551696"/>
            <a:ext cx="134969" cy="13496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77"/>
            <a:endParaRPr lang="en-US" sz="1351" dirty="0">
              <a:solidFill>
                <a:srgbClr val="000000"/>
              </a:solidFill>
              <a:latin typeface="Amazon Ember"/>
            </a:endParaRPr>
          </a:p>
        </p:txBody>
      </p:sp>
      <p:sp>
        <p:nvSpPr>
          <p:cNvPr id="17" name="Oval 16">
            <a:extLst>
              <a:ext uri="{FF2B5EF4-FFF2-40B4-BE49-F238E27FC236}">
                <a16:creationId xmlns:a16="http://schemas.microsoft.com/office/drawing/2014/main" id="{91F1783C-CD5C-2FA5-06A6-4BE0FBD4C6AB}"/>
              </a:ext>
            </a:extLst>
          </p:cNvPr>
          <p:cNvSpPr/>
          <p:nvPr/>
        </p:nvSpPr>
        <p:spPr>
          <a:xfrm>
            <a:off x="5993230" y="4588308"/>
            <a:ext cx="134969" cy="13496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77"/>
            <a:endParaRPr lang="en-US" sz="1351" dirty="0">
              <a:solidFill>
                <a:srgbClr val="000000"/>
              </a:solidFill>
              <a:latin typeface="Amazon Ember"/>
            </a:endParaRPr>
          </a:p>
        </p:txBody>
      </p:sp>
      <p:sp>
        <p:nvSpPr>
          <p:cNvPr id="18" name="Oval 17">
            <a:extLst>
              <a:ext uri="{FF2B5EF4-FFF2-40B4-BE49-F238E27FC236}">
                <a16:creationId xmlns:a16="http://schemas.microsoft.com/office/drawing/2014/main" id="{C4F27546-2E2C-9047-925F-B2DE022704E9}"/>
              </a:ext>
            </a:extLst>
          </p:cNvPr>
          <p:cNvSpPr/>
          <p:nvPr/>
        </p:nvSpPr>
        <p:spPr>
          <a:xfrm>
            <a:off x="5993230" y="5432368"/>
            <a:ext cx="134969" cy="134969"/>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77"/>
            <a:endParaRPr lang="en-US" sz="1351" dirty="0">
              <a:solidFill>
                <a:srgbClr val="000000"/>
              </a:solidFill>
              <a:latin typeface="Amazon Ember"/>
            </a:endParaRPr>
          </a:p>
        </p:txBody>
      </p:sp>
      <p:pic>
        <p:nvPicPr>
          <p:cNvPr id="19" name="Picture 18">
            <a:extLst>
              <a:ext uri="{FF2B5EF4-FFF2-40B4-BE49-F238E27FC236}">
                <a16:creationId xmlns:a16="http://schemas.microsoft.com/office/drawing/2014/main" id="{38C77942-A624-46D1-A365-939F30602771}"/>
              </a:ext>
            </a:extLst>
          </p:cNvPr>
          <p:cNvPicPr>
            <a:picLocks noChangeAspect="1"/>
          </p:cNvPicPr>
          <p:nvPr/>
        </p:nvPicPr>
        <p:blipFill rotWithShape="1">
          <a:blip r:embed="rId3"/>
          <a:srcRect r="49505"/>
          <a:stretch/>
        </p:blipFill>
        <p:spPr>
          <a:xfrm>
            <a:off x="376380" y="4331815"/>
            <a:ext cx="2395256" cy="1422747"/>
          </a:xfrm>
          <a:prstGeom prst="rect">
            <a:avLst/>
          </a:prstGeom>
        </p:spPr>
      </p:pic>
      <p:pic>
        <p:nvPicPr>
          <p:cNvPr id="4" name="Picture 3">
            <a:extLst>
              <a:ext uri="{FF2B5EF4-FFF2-40B4-BE49-F238E27FC236}">
                <a16:creationId xmlns:a16="http://schemas.microsoft.com/office/drawing/2014/main" id="{8012B268-66FC-46A2-A31E-D5C5663E1B7B}"/>
              </a:ext>
            </a:extLst>
          </p:cNvPr>
          <p:cNvPicPr>
            <a:picLocks noChangeAspect="1"/>
          </p:cNvPicPr>
          <p:nvPr/>
        </p:nvPicPr>
        <p:blipFill rotWithShape="1">
          <a:blip r:embed="rId4">
            <a:extLst>
              <a:ext uri="{28A0092B-C50C-407E-A947-70E740481C1C}">
                <a14:useLocalDpi xmlns:a14="http://schemas.microsoft.com/office/drawing/2010/main" val="0"/>
              </a:ext>
            </a:extLst>
          </a:blip>
          <a:srcRect l="2373" t="5756" r="2295" b="6033"/>
          <a:stretch/>
        </p:blipFill>
        <p:spPr>
          <a:xfrm>
            <a:off x="2922748" y="4338224"/>
            <a:ext cx="2851886" cy="1500248"/>
          </a:xfrm>
          <a:prstGeom prst="roundRect">
            <a:avLst>
              <a:gd name="adj" fmla="val 16667"/>
            </a:avLst>
          </a:prstGeom>
          <a:ln w="57150">
            <a:solidFill>
              <a:schemeClr val="tx1">
                <a:lumMod val="65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4551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578CB5-CE9C-42F2-896A-0455FEC50826}"/>
              </a:ext>
            </a:extLst>
          </p:cNvPr>
          <p:cNvPicPr>
            <a:picLocks noChangeAspect="1"/>
          </p:cNvPicPr>
          <p:nvPr/>
        </p:nvPicPr>
        <p:blipFill>
          <a:blip r:embed="rId2"/>
          <a:stretch>
            <a:fillRect/>
          </a:stretch>
        </p:blipFill>
        <p:spPr>
          <a:xfrm>
            <a:off x="825193" y="5918373"/>
            <a:ext cx="2144295" cy="536074"/>
          </a:xfrm>
          <a:prstGeom prst="rect">
            <a:avLst/>
          </a:prstGeom>
        </p:spPr>
      </p:pic>
      <p:sp>
        <p:nvSpPr>
          <p:cNvPr id="6" name="Google Shape;6759;p922">
            <a:extLst>
              <a:ext uri="{FF2B5EF4-FFF2-40B4-BE49-F238E27FC236}">
                <a16:creationId xmlns:a16="http://schemas.microsoft.com/office/drawing/2014/main" id="{7BEEE235-B6DD-43CE-82FA-DC015CB25CDF}"/>
              </a:ext>
            </a:extLst>
          </p:cNvPr>
          <p:cNvSpPr/>
          <p:nvPr/>
        </p:nvSpPr>
        <p:spPr>
          <a:xfrm>
            <a:off x="1666641" y="1529130"/>
            <a:ext cx="2535900" cy="802582"/>
          </a:xfrm>
          <a:prstGeom prst="roundRect">
            <a:avLst>
              <a:gd name="adj" fmla="val 0"/>
            </a:avLst>
          </a:prstGeom>
          <a:solidFill>
            <a:srgbClr val="161E2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u="none" strike="noStrike" kern="0" cap="none" spc="0" normalizeH="0" baseline="0" noProof="0">
              <a:ln>
                <a:noFill/>
              </a:ln>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Optimistic Text"/>
            </a:endParaRPr>
          </a:p>
        </p:txBody>
      </p:sp>
      <p:cxnSp>
        <p:nvCxnSpPr>
          <p:cNvPr id="7" name="Straight Connector 6">
            <a:extLst>
              <a:ext uri="{FF2B5EF4-FFF2-40B4-BE49-F238E27FC236}">
                <a16:creationId xmlns:a16="http://schemas.microsoft.com/office/drawing/2014/main" id="{9E1FB9F3-91FA-4F5D-BD64-BF108D318115}"/>
              </a:ext>
            </a:extLst>
          </p:cNvPr>
          <p:cNvCxnSpPr>
            <a:cxnSpLocks/>
          </p:cNvCxnSpPr>
          <p:nvPr/>
        </p:nvCxnSpPr>
        <p:spPr>
          <a:xfrm>
            <a:off x="1666641" y="1532494"/>
            <a:ext cx="2535900" cy="0"/>
          </a:xfrm>
          <a:prstGeom prst="line">
            <a:avLst/>
          </a:prstGeom>
          <a:solidFill>
            <a:srgbClr val="11171F"/>
          </a:solidFill>
          <a:ln w="38100" cap="flat">
            <a:gradFill flip="none" rotWithShape="1">
              <a:gsLst>
                <a:gs pos="0">
                  <a:srgbClr val="36117A"/>
                </a:gs>
                <a:gs pos="99000">
                  <a:srgbClr val="9FFDEA"/>
                </a:gs>
              </a:gsLst>
              <a:lin ang="0" scaled="1"/>
              <a:tileRect/>
            </a:gradFill>
            <a:prstDash val="solid"/>
            <a:miter lim="800000"/>
            <a:headEnd/>
            <a:tailEnd/>
          </a:ln>
        </p:spPr>
      </p:cxnSp>
      <p:sp>
        <p:nvSpPr>
          <p:cNvPr id="8" name="Google Shape;6764;p922">
            <a:extLst>
              <a:ext uri="{FF2B5EF4-FFF2-40B4-BE49-F238E27FC236}">
                <a16:creationId xmlns:a16="http://schemas.microsoft.com/office/drawing/2014/main" id="{250A893F-849D-4785-A6C9-2D957058DB0A}"/>
              </a:ext>
            </a:extLst>
          </p:cNvPr>
          <p:cNvSpPr txBox="1"/>
          <p:nvPr/>
        </p:nvSpPr>
        <p:spPr>
          <a:xfrm>
            <a:off x="1897341" y="1782673"/>
            <a:ext cx="2144300" cy="400200"/>
          </a:xfrm>
          <a:prstGeom prst="rect">
            <a:avLst/>
          </a:prstGeom>
          <a:noFill/>
          <a:ln>
            <a:noFill/>
          </a:ln>
        </p:spPr>
        <p:txBody>
          <a:bodyPr spcFirstLastPara="1" wrap="square" lIns="0" tIns="0" rIns="0" bIns="0" anchor="t" anchorCtr="0">
            <a:noAutofit/>
          </a:bodyPr>
          <a:lstStyle/>
          <a:p>
            <a:pPr lvl="0" algn="ctr">
              <a:buClr>
                <a:srgbClr val="000000"/>
              </a:buClr>
              <a:defRPr/>
            </a:pPr>
            <a:r>
              <a:rPr lang="ko-KR" altLang="en-US" sz="1400" b="0" i="0" u="none" strike="noStrike" dirty="0">
                <a:effectLst/>
                <a:latin typeface="InterVariable"/>
              </a:rPr>
              <a:t>탁월한 추론 능력</a:t>
            </a:r>
            <a:endParaRPr lang="en-US" sz="1400" b="1" kern="0" dirty="0">
              <a:latin typeface="Amazon Ember Display" panose="020F0603020204020204" pitchFamily="34" charset="0"/>
              <a:ea typeface="Amazon Ember Display" panose="020F0603020204020204" pitchFamily="34" charset="0"/>
              <a:cs typeface="Amazon Ember Display" panose="020F0603020204020204" pitchFamily="34" charset="0"/>
              <a:sym typeface="Optimistic Text"/>
            </a:endParaRPr>
          </a:p>
        </p:txBody>
      </p:sp>
      <p:sp>
        <p:nvSpPr>
          <p:cNvPr id="9" name="Google Shape;6759;p922">
            <a:extLst>
              <a:ext uri="{FF2B5EF4-FFF2-40B4-BE49-F238E27FC236}">
                <a16:creationId xmlns:a16="http://schemas.microsoft.com/office/drawing/2014/main" id="{B4E35FB3-5C49-4662-A62F-84A5D7D021CD}"/>
              </a:ext>
            </a:extLst>
          </p:cNvPr>
          <p:cNvSpPr/>
          <p:nvPr/>
        </p:nvSpPr>
        <p:spPr>
          <a:xfrm>
            <a:off x="1698666" y="2508844"/>
            <a:ext cx="2535900" cy="802582"/>
          </a:xfrm>
          <a:prstGeom prst="roundRect">
            <a:avLst>
              <a:gd name="adj" fmla="val 0"/>
            </a:avLst>
          </a:prstGeom>
          <a:solidFill>
            <a:srgbClr val="161E2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u="none" strike="noStrike" kern="0" cap="none" spc="0" normalizeH="0" baseline="0" noProof="0">
              <a:ln>
                <a:noFill/>
              </a:ln>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Optimistic Text"/>
            </a:endParaRPr>
          </a:p>
        </p:txBody>
      </p:sp>
      <p:cxnSp>
        <p:nvCxnSpPr>
          <p:cNvPr id="10" name="Straight Connector 9">
            <a:extLst>
              <a:ext uri="{FF2B5EF4-FFF2-40B4-BE49-F238E27FC236}">
                <a16:creationId xmlns:a16="http://schemas.microsoft.com/office/drawing/2014/main" id="{C64D483B-B87E-482C-92C8-DA53BDA2D9EA}"/>
              </a:ext>
            </a:extLst>
          </p:cNvPr>
          <p:cNvCxnSpPr>
            <a:cxnSpLocks/>
          </p:cNvCxnSpPr>
          <p:nvPr/>
        </p:nvCxnSpPr>
        <p:spPr>
          <a:xfrm>
            <a:off x="1698666" y="2512208"/>
            <a:ext cx="2535900" cy="0"/>
          </a:xfrm>
          <a:prstGeom prst="line">
            <a:avLst/>
          </a:prstGeom>
          <a:solidFill>
            <a:srgbClr val="11171F"/>
          </a:solidFill>
          <a:ln w="38100" cap="flat">
            <a:gradFill flip="none" rotWithShape="1">
              <a:gsLst>
                <a:gs pos="0">
                  <a:srgbClr val="36117A"/>
                </a:gs>
                <a:gs pos="99000">
                  <a:srgbClr val="9FFDEA"/>
                </a:gs>
              </a:gsLst>
              <a:lin ang="0" scaled="1"/>
              <a:tileRect/>
            </a:gradFill>
            <a:prstDash val="solid"/>
            <a:miter lim="800000"/>
            <a:headEnd/>
            <a:tailEnd/>
          </a:ln>
        </p:spPr>
      </p:cxnSp>
      <p:sp>
        <p:nvSpPr>
          <p:cNvPr id="11" name="Google Shape;6764;p922">
            <a:extLst>
              <a:ext uri="{FF2B5EF4-FFF2-40B4-BE49-F238E27FC236}">
                <a16:creationId xmlns:a16="http://schemas.microsoft.com/office/drawing/2014/main" id="{A901E79D-2DE7-45B0-95CC-10EA414E82EE}"/>
              </a:ext>
            </a:extLst>
          </p:cNvPr>
          <p:cNvSpPr txBox="1"/>
          <p:nvPr/>
        </p:nvSpPr>
        <p:spPr>
          <a:xfrm>
            <a:off x="1929366" y="2762387"/>
            <a:ext cx="2144300" cy="400200"/>
          </a:xfrm>
          <a:prstGeom prst="rect">
            <a:avLst/>
          </a:prstGeom>
          <a:noFill/>
          <a:ln>
            <a:noFill/>
          </a:ln>
        </p:spPr>
        <p:txBody>
          <a:bodyPr spcFirstLastPara="1" wrap="square" lIns="0" tIns="0" rIns="0" bIns="0" anchor="t" anchorCtr="0">
            <a:noAutofit/>
          </a:bodyPr>
          <a:lstStyle/>
          <a:p>
            <a:pPr algn="ctr"/>
            <a:r>
              <a:rPr lang="ko-KR" altLang="en-US" sz="1400" b="0" i="0" u="none" strike="noStrike" dirty="0">
                <a:effectLst/>
                <a:latin typeface="InterVariable"/>
              </a:rPr>
              <a:t>비용 효율적인 인텔리전스</a:t>
            </a:r>
            <a:endParaRPr lang="en-US" sz="1400" b="1" kern="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 name="Google Shape;6759;p922">
            <a:extLst>
              <a:ext uri="{FF2B5EF4-FFF2-40B4-BE49-F238E27FC236}">
                <a16:creationId xmlns:a16="http://schemas.microsoft.com/office/drawing/2014/main" id="{D27EE565-4240-4E0B-9F15-FEC3ED43FD96}"/>
              </a:ext>
            </a:extLst>
          </p:cNvPr>
          <p:cNvSpPr/>
          <p:nvPr/>
        </p:nvSpPr>
        <p:spPr>
          <a:xfrm>
            <a:off x="1698666" y="3488558"/>
            <a:ext cx="2535900" cy="802582"/>
          </a:xfrm>
          <a:prstGeom prst="roundRect">
            <a:avLst>
              <a:gd name="adj" fmla="val 0"/>
            </a:avLst>
          </a:prstGeom>
          <a:solidFill>
            <a:srgbClr val="161E2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u="none" strike="noStrike" kern="0" cap="none" spc="0" normalizeH="0" baseline="0" noProof="0">
              <a:ln>
                <a:noFill/>
              </a:ln>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Optimistic Text"/>
            </a:endParaRPr>
          </a:p>
        </p:txBody>
      </p:sp>
      <p:cxnSp>
        <p:nvCxnSpPr>
          <p:cNvPr id="15" name="Straight Connector 14">
            <a:extLst>
              <a:ext uri="{FF2B5EF4-FFF2-40B4-BE49-F238E27FC236}">
                <a16:creationId xmlns:a16="http://schemas.microsoft.com/office/drawing/2014/main" id="{8801748F-C348-46AC-ADC1-79719547686C}"/>
              </a:ext>
            </a:extLst>
          </p:cNvPr>
          <p:cNvCxnSpPr>
            <a:cxnSpLocks/>
          </p:cNvCxnSpPr>
          <p:nvPr/>
        </p:nvCxnSpPr>
        <p:spPr>
          <a:xfrm>
            <a:off x="1698666" y="3491922"/>
            <a:ext cx="2535900" cy="0"/>
          </a:xfrm>
          <a:prstGeom prst="line">
            <a:avLst/>
          </a:prstGeom>
          <a:solidFill>
            <a:srgbClr val="11171F"/>
          </a:solidFill>
          <a:ln w="38100" cap="flat">
            <a:gradFill flip="none" rotWithShape="1">
              <a:gsLst>
                <a:gs pos="0">
                  <a:srgbClr val="36117A"/>
                </a:gs>
                <a:gs pos="99000">
                  <a:srgbClr val="9FFDEA"/>
                </a:gs>
              </a:gsLst>
              <a:lin ang="0" scaled="1"/>
              <a:tileRect/>
            </a:gradFill>
            <a:prstDash val="solid"/>
            <a:miter lim="800000"/>
            <a:headEnd/>
            <a:tailEnd/>
          </a:ln>
        </p:spPr>
      </p:cxnSp>
      <p:sp>
        <p:nvSpPr>
          <p:cNvPr id="16" name="Google Shape;6764;p922">
            <a:extLst>
              <a:ext uri="{FF2B5EF4-FFF2-40B4-BE49-F238E27FC236}">
                <a16:creationId xmlns:a16="http://schemas.microsoft.com/office/drawing/2014/main" id="{3B72396A-937F-4BB5-BA6F-760ACBEBA94B}"/>
              </a:ext>
            </a:extLst>
          </p:cNvPr>
          <p:cNvSpPr txBox="1"/>
          <p:nvPr/>
        </p:nvSpPr>
        <p:spPr>
          <a:xfrm>
            <a:off x="1929366" y="3742101"/>
            <a:ext cx="2144300" cy="400200"/>
          </a:xfrm>
          <a:prstGeom prst="rect">
            <a:avLst/>
          </a:prstGeom>
          <a:noFill/>
          <a:ln>
            <a:noFill/>
          </a:ln>
        </p:spPr>
        <p:txBody>
          <a:bodyPr spcFirstLastPara="1" wrap="square" lIns="0" tIns="0" rIns="0" bIns="0" anchor="t" anchorCtr="0">
            <a:noAutofit/>
          </a:bodyPr>
          <a:lstStyle/>
          <a:p>
            <a:pPr algn="ctr"/>
            <a:r>
              <a:rPr lang="ko-KR" altLang="en-US" sz="1400" b="0" i="0" u="none" strike="noStrike" dirty="0">
                <a:effectLst/>
                <a:latin typeface="InterVariable"/>
              </a:rPr>
              <a:t>고급 코드 생성</a:t>
            </a:r>
            <a:endParaRPr lang="en-US" sz="1400" b="1" kern="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 name="Google Shape;6759;p922">
            <a:extLst>
              <a:ext uri="{FF2B5EF4-FFF2-40B4-BE49-F238E27FC236}">
                <a16:creationId xmlns:a16="http://schemas.microsoft.com/office/drawing/2014/main" id="{FD0F7D4F-A153-4EAD-AB94-D86607441006}"/>
              </a:ext>
            </a:extLst>
          </p:cNvPr>
          <p:cNvSpPr/>
          <p:nvPr/>
        </p:nvSpPr>
        <p:spPr>
          <a:xfrm>
            <a:off x="1698666" y="4541318"/>
            <a:ext cx="2535900" cy="802582"/>
          </a:xfrm>
          <a:prstGeom prst="roundRect">
            <a:avLst>
              <a:gd name="adj" fmla="val 0"/>
            </a:avLst>
          </a:prstGeom>
          <a:solidFill>
            <a:srgbClr val="161E2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u="none" strike="noStrike" kern="0" cap="none" spc="0" normalizeH="0" baseline="0" noProof="0">
              <a:ln>
                <a:noFill/>
              </a:ln>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Optimistic Text"/>
            </a:endParaRPr>
          </a:p>
        </p:txBody>
      </p:sp>
      <p:cxnSp>
        <p:nvCxnSpPr>
          <p:cNvPr id="18" name="Straight Connector 17">
            <a:extLst>
              <a:ext uri="{FF2B5EF4-FFF2-40B4-BE49-F238E27FC236}">
                <a16:creationId xmlns:a16="http://schemas.microsoft.com/office/drawing/2014/main" id="{A47FF612-CF29-479F-B950-EA8E79EA4B21}"/>
              </a:ext>
            </a:extLst>
          </p:cNvPr>
          <p:cNvCxnSpPr>
            <a:cxnSpLocks/>
          </p:cNvCxnSpPr>
          <p:nvPr/>
        </p:nvCxnSpPr>
        <p:spPr>
          <a:xfrm>
            <a:off x="1698666" y="4544682"/>
            <a:ext cx="2535900" cy="0"/>
          </a:xfrm>
          <a:prstGeom prst="line">
            <a:avLst/>
          </a:prstGeom>
          <a:solidFill>
            <a:srgbClr val="11171F"/>
          </a:solidFill>
          <a:ln w="38100" cap="flat">
            <a:gradFill flip="none" rotWithShape="1">
              <a:gsLst>
                <a:gs pos="0">
                  <a:srgbClr val="36117A"/>
                </a:gs>
                <a:gs pos="99000">
                  <a:srgbClr val="9FFDEA"/>
                </a:gs>
              </a:gsLst>
              <a:lin ang="0" scaled="1"/>
              <a:tileRect/>
            </a:gradFill>
            <a:prstDash val="solid"/>
            <a:miter lim="800000"/>
            <a:headEnd/>
            <a:tailEnd/>
          </a:ln>
        </p:spPr>
      </p:cxnSp>
      <p:sp>
        <p:nvSpPr>
          <p:cNvPr id="19" name="Google Shape;6764;p922">
            <a:extLst>
              <a:ext uri="{FF2B5EF4-FFF2-40B4-BE49-F238E27FC236}">
                <a16:creationId xmlns:a16="http://schemas.microsoft.com/office/drawing/2014/main" id="{D2944378-5C4A-4B06-9A99-7C94D1AF96E0}"/>
              </a:ext>
            </a:extLst>
          </p:cNvPr>
          <p:cNvSpPr txBox="1"/>
          <p:nvPr/>
        </p:nvSpPr>
        <p:spPr>
          <a:xfrm>
            <a:off x="1929366" y="4794861"/>
            <a:ext cx="2144300" cy="400200"/>
          </a:xfrm>
          <a:prstGeom prst="rect">
            <a:avLst/>
          </a:prstGeom>
          <a:noFill/>
          <a:ln>
            <a:noFill/>
          </a:ln>
        </p:spPr>
        <p:txBody>
          <a:bodyPr spcFirstLastPara="1" wrap="square" lIns="0" tIns="0" rIns="0" bIns="0" anchor="t" anchorCtr="0">
            <a:noAutofit/>
          </a:bodyPr>
          <a:lstStyle/>
          <a:p>
            <a:pPr algn="ctr"/>
            <a:r>
              <a:rPr lang="en-US" sz="1400" b="0" i="0" u="none" strike="noStrike" dirty="0">
                <a:effectLst/>
                <a:latin typeface="InterVariable"/>
              </a:rPr>
              <a:t>Amazon Bedrock Guardrails</a:t>
            </a:r>
            <a:r>
              <a:rPr lang="ko-KR" altLang="en-US" sz="1400" b="0" i="0" u="none" strike="noStrike" dirty="0">
                <a:effectLst/>
                <a:latin typeface="InterVariable"/>
              </a:rPr>
              <a:t>로 보호됨</a:t>
            </a:r>
            <a:endParaRPr lang="en-US" sz="1400" b="1" kern="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0" name="Google Shape;6759;p922">
            <a:extLst>
              <a:ext uri="{FF2B5EF4-FFF2-40B4-BE49-F238E27FC236}">
                <a16:creationId xmlns:a16="http://schemas.microsoft.com/office/drawing/2014/main" id="{ECB7DFB4-E10F-4427-824C-1BB106313154}"/>
              </a:ext>
            </a:extLst>
          </p:cNvPr>
          <p:cNvSpPr/>
          <p:nvPr/>
        </p:nvSpPr>
        <p:spPr>
          <a:xfrm>
            <a:off x="1698666" y="5594078"/>
            <a:ext cx="2535900" cy="802582"/>
          </a:xfrm>
          <a:prstGeom prst="roundRect">
            <a:avLst>
              <a:gd name="adj" fmla="val 0"/>
            </a:avLst>
          </a:prstGeom>
          <a:solidFill>
            <a:srgbClr val="161E2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u="none" strike="noStrike" kern="0" cap="none" spc="0" normalizeH="0" baseline="0" noProof="0">
              <a:ln>
                <a:noFill/>
              </a:ln>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Optimistic Text"/>
            </a:endParaRPr>
          </a:p>
        </p:txBody>
      </p:sp>
      <p:cxnSp>
        <p:nvCxnSpPr>
          <p:cNvPr id="21" name="Straight Connector 20">
            <a:extLst>
              <a:ext uri="{FF2B5EF4-FFF2-40B4-BE49-F238E27FC236}">
                <a16:creationId xmlns:a16="http://schemas.microsoft.com/office/drawing/2014/main" id="{6136A41F-FBAE-42CD-894C-8149C3D13CF6}"/>
              </a:ext>
            </a:extLst>
          </p:cNvPr>
          <p:cNvCxnSpPr>
            <a:cxnSpLocks/>
          </p:cNvCxnSpPr>
          <p:nvPr/>
        </p:nvCxnSpPr>
        <p:spPr>
          <a:xfrm>
            <a:off x="1698666" y="5597442"/>
            <a:ext cx="2535900" cy="0"/>
          </a:xfrm>
          <a:prstGeom prst="line">
            <a:avLst/>
          </a:prstGeom>
          <a:solidFill>
            <a:srgbClr val="11171F"/>
          </a:solidFill>
          <a:ln w="38100" cap="flat">
            <a:gradFill flip="none" rotWithShape="1">
              <a:gsLst>
                <a:gs pos="0">
                  <a:srgbClr val="36117A"/>
                </a:gs>
                <a:gs pos="99000">
                  <a:srgbClr val="9FFDEA"/>
                </a:gs>
              </a:gsLst>
              <a:lin ang="0" scaled="1"/>
              <a:tileRect/>
            </a:gradFill>
            <a:prstDash val="solid"/>
            <a:miter lim="800000"/>
            <a:headEnd/>
            <a:tailEnd/>
          </a:ln>
        </p:spPr>
      </p:cxnSp>
      <p:sp>
        <p:nvSpPr>
          <p:cNvPr id="22" name="Google Shape;6764;p922">
            <a:extLst>
              <a:ext uri="{FF2B5EF4-FFF2-40B4-BE49-F238E27FC236}">
                <a16:creationId xmlns:a16="http://schemas.microsoft.com/office/drawing/2014/main" id="{F605DB30-3823-4C68-B704-0E3B20EA4E4D}"/>
              </a:ext>
            </a:extLst>
          </p:cNvPr>
          <p:cNvSpPr txBox="1"/>
          <p:nvPr/>
        </p:nvSpPr>
        <p:spPr>
          <a:xfrm>
            <a:off x="1929366" y="5847621"/>
            <a:ext cx="2144300" cy="400200"/>
          </a:xfrm>
          <a:prstGeom prst="rect">
            <a:avLst/>
          </a:prstGeom>
          <a:noFill/>
          <a:ln>
            <a:noFill/>
          </a:ln>
        </p:spPr>
        <p:txBody>
          <a:bodyPr spcFirstLastPara="1" wrap="square" lIns="0" tIns="0" rIns="0" bIns="0" anchor="t" anchorCtr="0">
            <a:noAutofit/>
          </a:bodyPr>
          <a:lstStyle/>
          <a:p>
            <a:pPr algn="ctr"/>
            <a:r>
              <a:rPr lang="ko-KR" altLang="en-US" sz="1400" b="0" i="0" u="none" strike="noStrike" dirty="0">
                <a:effectLst/>
                <a:latin typeface="InterVariable"/>
              </a:rPr>
              <a:t>엔터프라이즈급 성능</a:t>
            </a:r>
            <a:endParaRPr lang="en-US" sz="1400" b="1" kern="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23" name="Straight Connector 22">
            <a:extLst>
              <a:ext uri="{FF2B5EF4-FFF2-40B4-BE49-F238E27FC236}">
                <a16:creationId xmlns:a16="http://schemas.microsoft.com/office/drawing/2014/main" id="{938D0756-FEB0-4859-9DBF-9F19426C6177}"/>
              </a:ext>
            </a:extLst>
          </p:cNvPr>
          <p:cNvCxnSpPr>
            <a:cxnSpLocks/>
          </p:cNvCxnSpPr>
          <p:nvPr/>
        </p:nvCxnSpPr>
        <p:spPr>
          <a:xfrm>
            <a:off x="6096000" y="2600587"/>
            <a:ext cx="0" cy="3565833"/>
          </a:xfrm>
          <a:prstGeom prst="line">
            <a:avLst/>
          </a:prstGeom>
          <a:noFill/>
          <a:ln w="114300" cap="rnd" cmpd="sng" algn="ctr">
            <a:gradFill flip="none" rotWithShape="1">
              <a:gsLst>
                <a:gs pos="0">
                  <a:srgbClr val="441EA4"/>
                </a:gs>
                <a:gs pos="100000">
                  <a:srgbClr val="9FFDEA"/>
                </a:gs>
                <a:gs pos="20000">
                  <a:srgbClr val="723DFF"/>
                </a:gs>
              </a:gsLst>
              <a:lin ang="16200000" scaled="1"/>
              <a:tileRect/>
            </a:gradFill>
            <a:prstDash val="solid"/>
            <a:miter lim="800000"/>
            <a:tailEnd type="none"/>
          </a:ln>
          <a:effectLst/>
        </p:spPr>
      </p:cxnSp>
      <p:sp>
        <p:nvSpPr>
          <p:cNvPr id="26" name="Google Shape;6759;p922">
            <a:extLst>
              <a:ext uri="{FF2B5EF4-FFF2-40B4-BE49-F238E27FC236}">
                <a16:creationId xmlns:a16="http://schemas.microsoft.com/office/drawing/2014/main" id="{CB401606-AD4F-43B1-BAD4-1613BF62FFF1}"/>
              </a:ext>
            </a:extLst>
          </p:cNvPr>
          <p:cNvSpPr/>
          <p:nvPr/>
        </p:nvSpPr>
        <p:spPr>
          <a:xfrm>
            <a:off x="8045669" y="1529130"/>
            <a:ext cx="2535900" cy="802582"/>
          </a:xfrm>
          <a:prstGeom prst="roundRect">
            <a:avLst>
              <a:gd name="adj" fmla="val 0"/>
            </a:avLst>
          </a:prstGeom>
          <a:solidFill>
            <a:srgbClr val="161E2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u="none" strike="noStrike" kern="0" cap="none" spc="0" normalizeH="0" baseline="0" noProof="0">
              <a:ln>
                <a:noFill/>
              </a:ln>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Optimistic Text"/>
            </a:endParaRPr>
          </a:p>
        </p:txBody>
      </p:sp>
      <p:cxnSp>
        <p:nvCxnSpPr>
          <p:cNvPr id="27" name="Straight Connector 26">
            <a:extLst>
              <a:ext uri="{FF2B5EF4-FFF2-40B4-BE49-F238E27FC236}">
                <a16:creationId xmlns:a16="http://schemas.microsoft.com/office/drawing/2014/main" id="{EC5799F4-81EE-4DBF-8500-2B3D2E48B950}"/>
              </a:ext>
            </a:extLst>
          </p:cNvPr>
          <p:cNvCxnSpPr>
            <a:cxnSpLocks/>
          </p:cNvCxnSpPr>
          <p:nvPr/>
        </p:nvCxnSpPr>
        <p:spPr>
          <a:xfrm>
            <a:off x="8045669" y="1532494"/>
            <a:ext cx="2535900" cy="0"/>
          </a:xfrm>
          <a:prstGeom prst="line">
            <a:avLst/>
          </a:prstGeom>
          <a:solidFill>
            <a:srgbClr val="11171F"/>
          </a:solidFill>
          <a:ln w="38100" cap="flat">
            <a:gradFill flip="none" rotWithShape="1">
              <a:gsLst>
                <a:gs pos="0">
                  <a:srgbClr val="36117A"/>
                </a:gs>
                <a:gs pos="99000">
                  <a:srgbClr val="9FFDEA"/>
                </a:gs>
              </a:gsLst>
              <a:lin ang="0" scaled="1"/>
              <a:tileRect/>
            </a:gradFill>
            <a:prstDash val="solid"/>
            <a:miter lim="800000"/>
            <a:headEnd/>
            <a:tailEnd/>
          </a:ln>
        </p:spPr>
      </p:cxnSp>
      <p:sp>
        <p:nvSpPr>
          <p:cNvPr id="28" name="Google Shape;6764;p922">
            <a:extLst>
              <a:ext uri="{FF2B5EF4-FFF2-40B4-BE49-F238E27FC236}">
                <a16:creationId xmlns:a16="http://schemas.microsoft.com/office/drawing/2014/main" id="{B054C6B1-929A-46C5-B98C-362218B4E892}"/>
              </a:ext>
            </a:extLst>
          </p:cNvPr>
          <p:cNvSpPr txBox="1"/>
          <p:nvPr/>
        </p:nvSpPr>
        <p:spPr>
          <a:xfrm>
            <a:off x="8276369" y="1782673"/>
            <a:ext cx="2144300" cy="400200"/>
          </a:xfrm>
          <a:prstGeom prst="rect">
            <a:avLst/>
          </a:prstGeom>
          <a:noFill/>
          <a:ln>
            <a:noFill/>
          </a:ln>
        </p:spPr>
        <p:txBody>
          <a:bodyPr spcFirstLastPara="1" wrap="square" lIns="0" tIns="0" rIns="0" bIns="0" anchor="t" anchorCtr="0">
            <a:noAutofit/>
          </a:bodyPr>
          <a:lstStyle/>
          <a:p>
            <a:pPr algn="ctr">
              <a:buClr>
                <a:srgbClr val="000000"/>
              </a:buClr>
              <a:defRPr/>
            </a:pPr>
            <a:r>
              <a:rPr kumimoji="0" lang="ko-KR" altLang="en-US" sz="1400" b="1" u="none" strike="noStrike" kern="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Optimistic Text"/>
              </a:rPr>
              <a:t>지능적 추론 및 의사결정 지원</a:t>
            </a:r>
            <a:endParaRPr lang="en-US" sz="1400" b="1" kern="0" dirty="0">
              <a:latin typeface="Amazon Ember Display" panose="020F0603020204020204" pitchFamily="34" charset="0"/>
              <a:ea typeface="Amazon Ember Display" panose="020F0603020204020204" pitchFamily="34" charset="0"/>
              <a:cs typeface="Amazon Ember Display" panose="020F0603020204020204" pitchFamily="34" charset="0"/>
              <a:sym typeface="Optimistic Text"/>
            </a:endParaRPr>
          </a:p>
        </p:txBody>
      </p:sp>
      <p:sp>
        <p:nvSpPr>
          <p:cNvPr id="29" name="Google Shape;6759;p922">
            <a:extLst>
              <a:ext uri="{FF2B5EF4-FFF2-40B4-BE49-F238E27FC236}">
                <a16:creationId xmlns:a16="http://schemas.microsoft.com/office/drawing/2014/main" id="{3FB18655-E452-47F7-AEEF-D3B71B75D203}"/>
              </a:ext>
            </a:extLst>
          </p:cNvPr>
          <p:cNvSpPr/>
          <p:nvPr/>
        </p:nvSpPr>
        <p:spPr>
          <a:xfrm>
            <a:off x="8077694" y="2508844"/>
            <a:ext cx="2535900" cy="802582"/>
          </a:xfrm>
          <a:prstGeom prst="roundRect">
            <a:avLst>
              <a:gd name="adj" fmla="val 0"/>
            </a:avLst>
          </a:prstGeom>
          <a:solidFill>
            <a:srgbClr val="161E2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u="none" strike="noStrike" kern="0" cap="none" spc="0" normalizeH="0" baseline="0" noProof="0">
              <a:ln>
                <a:noFill/>
              </a:ln>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Optimistic Text"/>
            </a:endParaRPr>
          </a:p>
        </p:txBody>
      </p:sp>
      <p:cxnSp>
        <p:nvCxnSpPr>
          <p:cNvPr id="30" name="Straight Connector 29">
            <a:extLst>
              <a:ext uri="{FF2B5EF4-FFF2-40B4-BE49-F238E27FC236}">
                <a16:creationId xmlns:a16="http://schemas.microsoft.com/office/drawing/2014/main" id="{33FDA7BB-F22B-4F07-BE2B-180052F5472F}"/>
              </a:ext>
            </a:extLst>
          </p:cNvPr>
          <p:cNvCxnSpPr>
            <a:cxnSpLocks/>
          </p:cNvCxnSpPr>
          <p:nvPr/>
        </p:nvCxnSpPr>
        <p:spPr>
          <a:xfrm>
            <a:off x="8077694" y="2512208"/>
            <a:ext cx="2535900" cy="0"/>
          </a:xfrm>
          <a:prstGeom prst="line">
            <a:avLst/>
          </a:prstGeom>
          <a:solidFill>
            <a:srgbClr val="11171F"/>
          </a:solidFill>
          <a:ln w="38100" cap="flat">
            <a:gradFill flip="none" rotWithShape="1">
              <a:gsLst>
                <a:gs pos="0">
                  <a:srgbClr val="36117A"/>
                </a:gs>
                <a:gs pos="99000">
                  <a:srgbClr val="9FFDEA"/>
                </a:gs>
              </a:gsLst>
              <a:lin ang="0" scaled="1"/>
              <a:tileRect/>
            </a:gradFill>
            <a:prstDash val="solid"/>
            <a:miter lim="800000"/>
            <a:headEnd/>
            <a:tailEnd/>
          </a:ln>
        </p:spPr>
      </p:cxnSp>
      <p:sp>
        <p:nvSpPr>
          <p:cNvPr id="31" name="Google Shape;6764;p922">
            <a:extLst>
              <a:ext uri="{FF2B5EF4-FFF2-40B4-BE49-F238E27FC236}">
                <a16:creationId xmlns:a16="http://schemas.microsoft.com/office/drawing/2014/main" id="{30E90042-2CD6-4A7F-B7A5-002FC8C4F431}"/>
              </a:ext>
            </a:extLst>
          </p:cNvPr>
          <p:cNvSpPr txBox="1"/>
          <p:nvPr/>
        </p:nvSpPr>
        <p:spPr>
          <a:xfrm>
            <a:off x="8308394" y="2762387"/>
            <a:ext cx="2144300" cy="400200"/>
          </a:xfrm>
          <a:prstGeom prst="rect">
            <a:avLst/>
          </a:prstGeom>
          <a:noFill/>
          <a:ln>
            <a:noFill/>
          </a:ln>
        </p:spPr>
        <p:txBody>
          <a:bodyPr spcFirstLastPara="1" wrap="square" lIns="0" tIns="0" rIns="0" bIns="0" anchor="t" anchorCtr="0">
            <a:noAutofit/>
          </a:bodyPr>
          <a:lstStyle/>
          <a:p>
            <a:pPr algn="ctr"/>
            <a:r>
              <a:rPr lang="ko-KR" altLang="en-US" sz="1400" b="0" i="0" u="none" strike="noStrike" dirty="0">
                <a:effectLst/>
                <a:latin typeface="InterVariable"/>
              </a:rPr>
              <a:t>소프트웨어 개발 </a:t>
            </a:r>
            <a:r>
              <a:rPr lang="en-US" altLang="ko-KR" sz="1400" b="0" i="0" u="none" strike="noStrike" dirty="0">
                <a:effectLst/>
                <a:latin typeface="InterVariable"/>
              </a:rPr>
              <a:t>&amp; </a:t>
            </a:r>
            <a:r>
              <a:rPr lang="ko-KR" altLang="en-US" sz="1400" b="0" i="0" u="none" strike="noStrike" dirty="0">
                <a:effectLst/>
                <a:latin typeface="InterVariable"/>
              </a:rPr>
              <a:t>코드 생성</a:t>
            </a:r>
            <a:endParaRPr lang="en-US" sz="1400" b="1" kern="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2" name="Google Shape;6759;p922">
            <a:extLst>
              <a:ext uri="{FF2B5EF4-FFF2-40B4-BE49-F238E27FC236}">
                <a16:creationId xmlns:a16="http://schemas.microsoft.com/office/drawing/2014/main" id="{5A50058B-AAB9-4A08-98BE-1EC24E1CD340}"/>
              </a:ext>
            </a:extLst>
          </p:cNvPr>
          <p:cNvSpPr/>
          <p:nvPr/>
        </p:nvSpPr>
        <p:spPr>
          <a:xfrm>
            <a:off x="8077694" y="3488558"/>
            <a:ext cx="2535900" cy="802582"/>
          </a:xfrm>
          <a:prstGeom prst="roundRect">
            <a:avLst>
              <a:gd name="adj" fmla="val 0"/>
            </a:avLst>
          </a:prstGeom>
          <a:solidFill>
            <a:srgbClr val="161E2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u="none" strike="noStrike" kern="0" cap="none" spc="0" normalizeH="0" baseline="0" noProof="0">
              <a:ln>
                <a:noFill/>
              </a:ln>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Optimistic Text"/>
            </a:endParaRPr>
          </a:p>
        </p:txBody>
      </p:sp>
      <p:cxnSp>
        <p:nvCxnSpPr>
          <p:cNvPr id="33" name="Straight Connector 32">
            <a:extLst>
              <a:ext uri="{FF2B5EF4-FFF2-40B4-BE49-F238E27FC236}">
                <a16:creationId xmlns:a16="http://schemas.microsoft.com/office/drawing/2014/main" id="{3D06410F-C826-4F31-AFEE-F6A882639E27}"/>
              </a:ext>
            </a:extLst>
          </p:cNvPr>
          <p:cNvCxnSpPr>
            <a:cxnSpLocks/>
          </p:cNvCxnSpPr>
          <p:nvPr/>
        </p:nvCxnSpPr>
        <p:spPr>
          <a:xfrm>
            <a:off x="8077694" y="3491922"/>
            <a:ext cx="2535900" cy="0"/>
          </a:xfrm>
          <a:prstGeom prst="line">
            <a:avLst/>
          </a:prstGeom>
          <a:solidFill>
            <a:srgbClr val="11171F"/>
          </a:solidFill>
          <a:ln w="38100" cap="flat">
            <a:gradFill flip="none" rotWithShape="1">
              <a:gsLst>
                <a:gs pos="0">
                  <a:srgbClr val="36117A"/>
                </a:gs>
                <a:gs pos="99000">
                  <a:srgbClr val="9FFDEA"/>
                </a:gs>
              </a:gsLst>
              <a:lin ang="0" scaled="1"/>
              <a:tileRect/>
            </a:gradFill>
            <a:prstDash val="solid"/>
            <a:miter lim="800000"/>
            <a:headEnd/>
            <a:tailEnd/>
          </a:ln>
        </p:spPr>
      </p:cxnSp>
      <p:sp>
        <p:nvSpPr>
          <p:cNvPr id="34" name="Google Shape;6764;p922">
            <a:extLst>
              <a:ext uri="{FF2B5EF4-FFF2-40B4-BE49-F238E27FC236}">
                <a16:creationId xmlns:a16="http://schemas.microsoft.com/office/drawing/2014/main" id="{F316404B-DAA2-4C41-A67C-B33C71C099BA}"/>
              </a:ext>
            </a:extLst>
          </p:cNvPr>
          <p:cNvSpPr txBox="1"/>
          <p:nvPr/>
        </p:nvSpPr>
        <p:spPr>
          <a:xfrm>
            <a:off x="8308394" y="3742101"/>
            <a:ext cx="2144300" cy="400200"/>
          </a:xfrm>
          <a:prstGeom prst="rect">
            <a:avLst/>
          </a:prstGeom>
          <a:noFill/>
          <a:ln>
            <a:noFill/>
          </a:ln>
        </p:spPr>
        <p:txBody>
          <a:bodyPr spcFirstLastPara="1" wrap="square" lIns="0" tIns="0" rIns="0" bIns="0" anchor="t" anchorCtr="0">
            <a:noAutofit/>
          </a:bodyPr>
          <a:lstStyle/>
          <a:p>
            <a:pPr algn="ctr"/>
            <a:r>
              <a:rPr lang="ko-KR" altLang="en-US" sz="1400" b="0" i="0" u="none" strike="noStrike" dirty="0">
                <a:effectLst/>
                <a:latin typeface="InterVariable"/>
              </a:rPr>
              <a:t>과학적 </a:t>
            </a:r>
            <a:r>
              <a:rPr lang="en-US" altLang="ko-KR" sz="1400" b="0" i="0" u="none" strike="noStrike" dirty="0">
                <a:effectLst/>
                <a:latin typeface="InterVariable"/>
              </a:rPr>
              <a:t>&amp; </a:t>
            </a:r>
            <a:r>
              <a:rPr lang="ko-KR" altLang="en-US" sz="1400" b="0" i="0" u="none" strike="noStrike" dirty="0">
                <a:effectLst/>
                <a:latin typeface="InterVariable"/>
              </a:rPr>
              <a:t>수학적 분석</a:t>
            </a:r>
            <a:endParaRPr lang="en-US" sz="1400" b="1" kern="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5" name="Google Shape;6759;p922">
            <a:extLst>
              <a:ext uri="{FF2B5EF4-FFF2-40B4-BE49-F238E27FC236}">
                <a16:creationId xmlns:a16="http://schemas.microsoft.com/office/drawing/2014/main" id="{231BE03F-29E7-420D-AAC7-6E8DECB653B1}"/>
              </a:ext>
            </a:extLst>
          </p:cNvPr>
          <p:cNvSpPr/>
          <p:nvPr/>
        </p:nvSpPr>
        <p:spPr>
          <a:xfrm>
            <a:off x="8077694" y="4541318"/>
            <a:ext cx="2535900" cy="802582"/>
          </a:xfrm>
          <a:prstGeom prst="roundRect">
            <a:avLst>
              <a:gd name="adj" fmla="val 0"/>
            </a:avLst>
          </a:prstGeom>
          <a:solidFill>
            <a:srgbClr val="161E2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u="none" strike="noStrike" kern="0" cap="none" spc="0" normalizeH="0" baseline="0" noProof="0">
              <a:ln>
                <a:noFill/>
              </a:ln>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Optimistic Text"/>
            </a:endParaRPr>
          </a:p>
        </p:txBody>
      </p:sp>
      <p:cxnSp>
        <p:nvCxnSpPr>
          <p:cNvPr id="36" name="Straight Connector 35">
            <a:extLst>
              <a:ext uri="{FF2B5EF4-FFF2-40B4-BE49-F238E27FC236}">
                <a16:creationId xmlns:a16="http://schemas.microsoft.com/office/drawing/2014/main" id="{1F031CA4-998F-4B4D-BC48-57D394E2413F}"/>
              </a:ext>
            </a:extLst>
          </p:cNvPr>
          <p:cNvCxnSpPr>
            <a:cxnSpLocks/>
          </p:cNvCxnSpPr>
          <p:nvPr/>
        </p:nvCxnSpPr>
        <p:spPr>
          <a:xfrm>
            <a:off x="8077694" y="4544682"/>
            <a:ext cx="2535900" cy="0"/>
          </a:xfrm>
          <a:prstGeom prst="line">
            <a:avLst/>
          </a:prstGeom>
          <a:solidFill>
            <a:srgbClr val="11171F"/>
          </a:solidFill>
          <a:ln w="38100" cap="flat">
            <a:gradFill flip="none" rotWithShape="1">
              <a:gsLst>
                <a:gs pos="0">
                  <a:srgbClr val="36117A"/>
                </a:gs>
                <a:gs pos="99000">
                  <a:srgbClr val="9FFDEA"/>
                </a:gs>
              </a:gsLst>
              <a:lin ang="0" scaled="1"/>
              <a:tileRect/>
            </a:gradFill>
            <a:prstDash val="solid"/>
            <a:miter lim="800000"/>
            <a:headEnd/>
            <a:tailEnd/>
          </a:ln>
        </p:spPr>
      </p:cxnSp>
      <p:sp>
        <p:nvSpPr>
          <p:cNvPr id="37" name="Google Shape;6764;p922">
            <a:extLst>
              <a:ext uri="{FF2B5EF4-FFF2-40B4-BE49-F238E27FC236}">
                <a16:creationId xmlns:a16="http://schemas.microsoft.com/office/drawing/2014/main" id="{63410322-AB7F-4780-BE4E-8DD205719188}"/>
              </a:ext>
            </a:extLst>
          </p:cNvPr>
          <p:cNvSpPr txBox="1"/>
          <p:nvPr/>
        </p:nvSpPr>
        <p:spPr>
          <a:xfrm>
            <a:off x="8308394" y="4794861"/>
            <a:ext cx="2144300" cy="400200"/>
          </a:xfrm>
          <a:prstGeom prst="rect">
            <a:avLst/>
          </a:prstGeom>
          <a:noFill/>
          <a:ln>
            <a:noFill/>
          </a:ln>
        </p:spPr>
        <p:txBody>
          <a:bodyPr spcFirstLastPara="1" wrap="square" lIns="0" tIns="0" rIns="0" bIns="0" anchor="t" anchorCtr="0">
            <a:noAutofit/>
          </a:bodyPr>
          <a:lstStyle/>
          <a:p>
            <a:pPr algn="ctr"/>
            <a:r>
              <a:rPr lang="ko-KR" altLang="en-US" sz="1400" b="0" i="0" u="none" strike="noStrike" dirty="0">
                <a:effectLst/>
                <a:latin typeface="InterVariable"/>
              </a:rPr>
              <a:t>고급 데이터 분석 및 인사이트</a:t>
            </a:r>
            <a:endParaRPr lang="en-US" sz="1400" b="1" kern="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8" name="Google Shape;6759;p922">
            <a:extLst>
              <a:ext uri="{FF2B5EF4-FFF2-40B4-BE49-F238E27FC236}">
                <a16:creationId xmlns:a16="http://schemas.microsoft.com/office/drawing/2014/main" id="{6F85A486-390C-404B-80FB-E01712E9EFA9}"/>
              </a:ext>
            </a:extLst>
          </p:cNvPr>
          <p:cNvSpPr/>
          <p:nvPr/>
        </p:nvSpPr>
        <p:spPr>
          <a:xfrm>
            <a:off x="8077694" y="5594078"/>
            <a:ext cx="2535900" cy="802582"/>
          </a:xfrm>
          <a:prstGeom prst="roundRect">
            <a:avLst>
              <a:gd name="adj" fmla="val 0"/>
            </a:avLst>
          </a:prstGeom>
          <a:solidFill>
            <a:srgbClr val="161E2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u="none" strike="noStrike" kern="0" cap="none" spc="0" normalizeH="0" baseline="0" noProof="0">
              <a:ln>
                <a:noFill/>
              </a:ln>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Optimistic Text"/>
            </a:endParaRPr>
          </a:p>
        </p:txBody>
      </p:sp>
      <p:cxnSp>
        <p:nvCxnSpPr>
          <p:cNvPr id="39" name="Straight Connector 38">
            <a:extLst>
              <a:ext uri="{FF2B5EF4-FFF2-40B4-BE49-F238E27FC236}">
                <a16:creationId xmlns:a16="http://schemas.microsoft.com/office/drawing/2014/main" id="{BBD13B4E-6829-41DF-9F28-6276148D621F}"/>
              </a:ext>
            </a:extLst>
          </p:cNvPr>
          <p:cNvCxnSpPr>
            <a:cxnSpLocks/>
          </p:cNvCxnSpPr>
          <p:nvPr/>
        </p:nvCxnSpPr>
        <p:spPr>
          <a:xfrm>
            <a:off x="8077694" y="5597442"/>
            <a:ext cx="2535900" cy="0"/>
          </a:xfrm>
          <a:prstGeom prst="line">
            <a:avLst/>
          </a:prstGeom>
          <a:solidFill>
            <a:srgbClr val="11171F"/>
          </a:solidFill>
          <a:ln w="38100" cap="flat">
            <a:gradFill flip="none" rotWithShape="1">
              <a:gsLst>
                <a:gs pos="0">
                  <a:srgbClr val="36117A"/>
                </a:gs>
                <a:gs pos="99000">
                  <a:srgbClr val="9FFDEA"/>
                </a:gs>
              </a:gsLst>
              <a:lin ang="0" scaled="1"/>
              <a:tileRect/>
            </a:gradFill>
            <a:prstDash val="solid"/>
            <a:miter lim="800000"/>
            <a:headEnd/>
            <a:tailEnd/>
          </a:ln>
        </p:spPr>
      </p:cxnSp>
      <p:sp>
        <p:nvSpPr>
          <p:cNvPr id="40" name="Google Shape;6764;p922">
            <a:extLst>
              <a:ext uri="{FF2B5EF4-FFF2-40B4-BE49-F238E27FC236}">
                <a16:creationId xmlns:a16="http://schemas.microsoft.com/office/drawing/2014/main" id="{13CFB557-4238-4B1C-96FD-6BF4B79E9231}"/>
              </a:ext>
            </a:extLst>
          </p:cNvPr>
          <p:cNvSpPr txBox="1"/>
          <p:nvPr/>
        </p:nvSpPr>
        <p:spPr>
          <a:xfrm>
            <a:off x="8308394" y="5847621"/>
            <a:ext cx="2144300" cy="400200"/>
          </a:xfrm>
          <a:prstGeom prst="rect">
            <a:avLst/>
          </a:prstGeom>
          <a:noFill/>
          <a:ln>
            <a:noFill/>
          </a:ln>
        </p:spPr>
        <p:txBody>
          <a:bodyPr spcFirstLastPara="1" wrap="square" lIns="0" tIns="0" rIns="0" bIns="0" anchor="t" anchorCtr="0">
            <a:noAutofit/>
          </a:bodyPr>
          <a:lstStyle/>
          <a:p>
            <a:pPr algn="ctr"/>
            <a:r>
              <a:rPr lang="ko-KR" altLang="en-US" sz="1400" b="0" i="0" u="none" strike="noStrike" dirty="0">
                <a:effectLst/>
                <a:latin typeface="InterVariable"/>
              </a:rPr>
              <a:t>기업 지식 관리</a:t>
            </a:r>
            <a:endParaRPr lang="en-US" sz="1400" b="1" kern="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1" name="TextBox 40">
            <a:extLst>
              <a:ext uri="{FF2B5EF4-FFF2-40B4-BE49-F238E27FC236}">
                <a16:creationId xmlns:a16="http://schemas.microsoft.com/office/drawing/2014/main" id="{219F9C8C-8BB2-428D-BF2F-1F4219CE2CF3}"/>
              </a:ext>
            </a:extLst>
          </p:cNvPr>
          <p:cNvSpPr txBox="1"/>
          <p:nvPr/>
        </p:nvSpPr>
        <p:spPr>
          <a:xfrm>
            <a:off x="1092857" y="1881343"/>
            <a:ext cx="818237" cy="523220"/>
          </a:xfrm>
          <a:prstGeom prst="rect">
            <a:avLst/>
          </a:prstGeom>
          <a:noFill/>
        </p:spPr>
        <p:txBody>
          <a:bodyPr wrap="square" lIns="0" rIns="0" rtlCol="0">
            <a:spAutoFit/>
          </a:bodyPr>
          <a:lstStyle/>
          <a:p>
            <a:pPr algn="ctr"/>
            <a:r>
              <a:rPr lang="en-US" sz="2800" b="1" dirty="0">
                <a:gradFill>
                  <a:gsLst>
                    <a:gs pos="0">
                      <a:srgbClr val="7C59ED"/>
                    </a:gs>
                    <a:gs pos="100000">
                      <a:srgbClr val="9FFCEA"/>
                    </a:gs>
                  </a:gsLst>
                  <a:lin ang="0" scaled="0"/>
                </a:gradFill>
                <a:latin typeface="Amazon Ember Display" panose="020F0603020204020204" pitchFamily="34" charset="0"/>
                <a:ea typeface="Amazon Ember Display" panose="020F0603020204020204" pitchFamily="34" charset="0"/>
                <a:cs typeface="Amazon Ember Display" panose="020F0603020204020204" pitchFamily="34" charset="0"/>
              </a:rPr>
              <a:t>1. </a:t>
            </a:r>
          </a:p>
        </p:txBody>
      </p:sp>
      <p:sp>
        <p:nvSpPr>
          <p:cNvPr id="42" name="TextBox 41">
            <a:extLst>
              <a:ext uri="{FF2B5EF4-FFF2-40B4-BE49-F238E27FC236}">
                <a16:creationId xmlns:a16="http://schemas.microsoft.com/office/drawing/2014/main" id="{3C659219-6D49-4906-B504-AD5EACD83ED4}"/>
              </a:ext>
            </a:extLst>
          </p:cNvPr>
          <p:cNvSpPr txBox="1"/>
          <p:nvPr/>
        </p:nvSpPr>
        <p:spPr>
          <a:xfrm>
            <a:off x="1092857" y="2905647"/>
            <a:ext cx="818237" cy="523220"/>
          </a:xfrm>
          <a:prstGeom prst="rect">
            <a:avLst/>
          </a:prstGeom>
          <a:noFill/>
        </p:spPr>
        <p:txBody>
          <a:bodyPr wrap="square" lIns="0" rIns="0" rtlCol="0">
            <a:spAutoFit/>
          </a:bodyPr>
          <a:lstStyle/>
          <a:p>
            <a:pPr algn="ctr"/>
            <a:r>
              <a:rPr lang="en-US" sz="2800" b="1" dirty="0">
                <a:gradFill>
                  <a:gsLst>
                    <a:gs pos="0">
                      <a:srgbClr val="7C59ED"/>
                    </a:gs>
                    <a:gs pos="100000">
                      <a:srgbClr val="9FFCEA"/>
                    </a:gs>
                  </a:gsLst>
                  <a:lin ang="0" scaled="0"/>
                </a:gradFill>
                <a:latin typeface="Amazon Ember Display" panose="020F0603020204020204" pitchFamily="34" charset="0"/>
                <a:ea typeface="Amazon Ember Display" panose="020F0603020204020204" pitchFamily="34" charset="0"/>
                <a:cs typeface="Amazon Ember Display" panose="020F0603020204020204" pitchFamily="34" charset="0"/>
              </a:rPr>
              <a:t>2. </a:t>
            </a:r>
          </a:p>
        </p:txBody>
      </p:sp>
      <p:sp>
        <p:nvSpPr>
          <p:cNvPr id="43" name="TextBox 42">
            <a:extLst>
              <a:ext uri="{FF2B5EF4-FFF2-40B4-BE49-F238E27FC236}">
                <a16:creationId xmlns:a16="http://schemas.microsoft.com/office/drawing/2014/main" id="{0B2D6C7C-EE0A-45A5-AB54-F58DF1997D3E}"/>
              </a:ext>
            </a:extLst>
          </p:cNvPr>
          <p:cNvSpPr txBox="1"/>
          <p:nvPr/>
        </p:nvSpPr>
        <p:spPr>
          <a:xfrm>
            <a:off x="1092857" y="3885361"/>
            <a:ext cx="818237" cy="523220"/>
          </a:xfrm>
          <a:prstGeom prst="rect">
            <a:avLst/>
          </a:prstGeom>
          <a:noFill/>
        </p:spPr>
        <p:txBody>
          <a:bodyPr wrap="square" lIns="0" rIns="0" rtlCol="0">
            <a:spAutoFit/>
          </a:bodyPr>
          <a:lstStyle/>
          <a:p>
            <a:pPr algn="ctr"/>
            <a:r>
              <a:rPr lang="en-US" sz="2800" b="1" dirty="0">
                <a:gradFill>
                  <a:gsLst>
                    <a:gs pos="0">
                      <a:srgbClr val="7C59ED"/>
                    </a:gs>
                    <a:gs pos="100000">
                      <a:srgbClr val="9FFCEA"/>
                    </a:gs>
                  </a:gsLst>
                  <a:lin ang="0" scaled="0"/>
                </a:gradFill>
                <a:latin typeface="Amazon Ember Display" panose="020F0603020204020204" pitchFamily="34" charset="0"/>
                <a:ea typeface="Amazon Ember Display" panose="020F0603020204020204" pitchFamily="34" charset="0"/>
                <a:cs typeface="Amazon Ember Display" panose="020F0603020204020204" pitchFamily="34" charset="0"/>
              </a:rPr>
              <a:t>3. </a:t>
            </a:r>
          </a:p>
        </p:txBody>
      </p:sp>
      <p:sp>
        <p:nvSpPr>
          <p:cNvPr id="44" name="TextBox 43">
            <a:extLst>
              <a:ext uri="{FF2B5EF4-FFF2-40B4-BE49-F238E27FC236}">
                <a16:creationId xmlns:a16="http://schemas.microsoft.com/office/drawing/2014/main" id="{1DA98C4F-4BC0-45DA-821D-1417F48D40EA}"/>
              </a:ext>
            </a:extLst>
          </p:cNvPr>
          <p:cNvSpPr txBox="1"/>
          <p:nvPr/>
        </p:nvSpPr>
        <p:spPr>
          <a:xfrm>
            <a:off x="1092857" y="4865075"/>
            <a:ext cx="818237" cy="523220"/>
          </a:xfrm>
          <a:prstGeom prst="rect">
            <a:avLst/>
          </a:prstGeom>
          <a:noFill/>
        </p:spPr>
        <p:txBody>
          <a:bodyPr wrap="square" lIns="0" rIns="0" rtlCol="0">
            <a:spAutoFit/>
          </a:bodyPr>
          <a:lstStyle/>
          <a:p>
            <a:pPr algn="ctr"/>
            <a:r>
              <a:rPr lang="en-US" sz="2800" b="1" dirty="0">
                <a:gradFill>
                  <a:gsLst>
                    <a:gs pos="0">
                      <a:srgbClr val="7C59ED"/>
                    </a:gs>
                    <a:gs pos="100000">
                      <a:srgbClr val="9FFCEA"/>
                    </a:gs>
                  </a:gsLst>
                  <a:lin ang="0" scaled="0"/>
                </a:gradFill>
                <a:latin typeface="Amazon Ember Display" panose="020F0603020204020204" pitchFamily="34" charset="0"/>
                <a:ea typeface="Amazon Ember Display" panose="020F0603020204020204" pitchFamily="34" charset="0"/>
                <a:cs typeface="Amazon Ember Display" panose="020F0603020204020204" pitchFamily="34" charset="0"/>
              </a:rPr>
              <a:t>4. </a:t>
            </a:r>
          </a:p>
        </p:txBody>
      </p:sp>
      <p:sp>
        <p:nvSpPr>
          <p:cNvPr id="45" name="TextBox 44">
            <a:extLst>
              <a:ext uri="{FF2B5EF4-FFF2-40B4-BE49-F238E27FC236}">
                <a16:creationId xmlns:a16="http://schemas.microsoft.com/office/drawing/2014/main" id="{1FFEE640-2482-4690-B426-DD5E80D53C89}"/>
              </a:ext>
            </a:extLst>
          </p:cNvPr>
          <p:cNvSpPr txBox="1"/>
          <p:nvPr/>
        </p:nvSpPr>
        <p:spPr>
          <a:xfrm>
            <a:off x="1092857" y="5897043"/>
            <a:ext cx="818237" cy="523220"/>
          </a:xfrm>
          <a:prstGeom prst="rect">
            <a:avLst/>
          </a:prstGeom>
          <a:noFill/>
        </p:spPr>
        <p:txBody>
          <a:bodyPr wrap="square" lIns="0" rIns="0" rtlCol="0">
            <a:spAutoFit/>
          </a:bodyPr>
          <a:lstStyle/>
          <a:p>
            <a:pPr algn="ctr"/>
            <a:r>
              <a:rPr lang="en-US" sz="2800" b="1" dirty="0">
                <a:gradFill>
                  <a:gsLst>
                    <a:gs pos="0">
                      <a:srgbClr val="7C59ED"/>
                    </a:gs>
                    <a:gs pos="100000">
                      <a:srgbClr val="9FFCEA"/>
                    </a:gs>
                  </a:gsLst>
                  <a:lin ang="0" scaled="0"/>
                </a:gradFill>
                <a:latin typeface="Amazon Ember Display" panose="020F0603020204020204" pitchFamily="34" charset="0"/>
                <a:ea typeface="Amazon Ember Display" panose="020F0603020204020204" pitchFamily="34" charset="0"/>
                <a:cs typeface="Amazon Ember Display" panose="020F0603020204020204" pitchFamily="34" charset="0"/>
              </a:rPr>
              <a:t>5. </a:t>
            </a:r>
          </a:p>
        </p:txBody>
      </p:sp>
      <p:sp>
        <p:nvSpPr>
          <p:cNvPr id="46" name="TextBox 45">
            <a:extLst>
              <a:ext uri="{FF2B5EF4-FFF2-40B4-BE49-F238E27FC236}">
                <a16:creationId xmlns:a16="http://schemas.microsoft.com/office/drawing/2014/main" id="{78CC62FA-5932-4EB0-945F-6B9ABA2CF258}"/>
              </a:ext>
            </a:extLst>
          </p:cNvPr>
          <p:cNvSpPr txBox="1"/>
          <p:nvPr/>
        </p:nvSpPr>
        <p:spPr>
          <a:xfrm>
            <a:off x="7404336" y="1902673"/>
            <a:ext cx="818237" cy="523220"/>
          </a:xfrm>
          <a:prstGeom prst="rect">
            <a:avLst/>
          </a:prstGeom>
          <a:noFill/>
        </p:spPr>
        <p:txBody>
          <a:bodyPr wrap="square" lIns="0" rIns="0" rtlCol="0">
            <a:spAutoFit/>
          </a:bodyPr>
          <a:lstStyle/>
          <a:p>
            <a:pPr algn="ctr"/>
            <a:r>
              <a:rPr lang="en-US" sz="2800" b="1" dirty="0">
                <a:gradFill>
                  <a:gsLst>
                    <a:gs pos="0">
                      <a:srgbClr val="7C59ED"/>
                    </a:gs>
                    <a:gs pos="100000">
                      <a:srgbClr val="9FFCEA"/>
                    </a:gs>
                  </a:gsLst>
                  <a:lin ang="0" scaled="0"/>
                </a:gradFill>
                <a:latin typeface="Amazon Ember Display" panose="020F0603020204020204" pitchFamily="34" charset="0"/>
                <a:ea typeface="Amazon Ember Display" panose="020F0603020204020204" pitchFamily="34" charset="0"/>
                <a:cs typeface="Amazon Ember Display" panose="020F0603020204020204" pitchFamily="34" charset="0"/>
              </a:rPr>
              <a:t>1. </a:t>
            </a:r>
          </a:p>
        </p:txBody>
      </p:sp>
      <p:sp>
        <p:nvSpPr>
          <p:cNvPr id="47" name="TextBox 46">
            <a:extLst>
              <a:ext uri="{FF2B5EF4-FFF2-40B4-BE49-F238E27FC236}">
                <a16:creationId xmlns:a16="http://schemas.microsoft.com/office/drawing/2014/main" id="{9A02BCA8-E577-4B97-9023-6D327797C558}"/>
              </a:ext>
            </a:extLst>
          </p:cNvPr>
          <p:cNvSpPr txBox="1"/>
          <p:nvPr/>
        </p:nvSpPr>
        <p:spPr>
          <a:xfrm>
            <a:off x="7404336" y="2926977"/>
            <a:ext cx="818237" cy="523220"/>
          </a:xfrm>
          <a:prstGeom prst="rect">
            <a:avLst/>
          </a:prstGeom>
          <a:noFill/>
        </p:spPr>
        <p:txBody>
          <a:bodyPr wrap="square" lIns="0" rIns="0" rtlCol="0">
            <a:spAutoFit/>
          </a:bodyPr>
          <a:lstStyle/>
          <a:p>
            <a:pPr algn="ctr"/>
            <a:r>
              <a:rPr lang="en-US" sz="2800" b="1" dirty="0">
                <a:gradFill>
                  <a:gsLst>
                    <a:gs pos="0">
                      <a:srgbClr val="7C59ED"/>
                    </a:gs>
                    <a:gs pos="100000">
                      <a:srgbClr val="9FFCEA"/>
                    </a:gs>
                  </a:gsLst>
                  <a:lin ang="0" scaled="0"/>
                </a:gradFill>
                <a:latin typeface="Amazon Ember Display" panose="020F0603020204020204" pitchFamily="34" charset="0"/>
                <a:ea typeface="Amazon Ember Display" panose="020F0603020204020204" pitchFamily="34" charset="0"/>
                <a:cs typeface="Amazon Ember Display" panose="020F0603020204020204" pitchFamily="34" charset="0"/>
              </a:rPr>
              <a:t>2. </a:t>
            </a:r>
          </a:p>
        </p:txBody>
      </p:sp>
      <p:sp>
        <p:nvSpPr>
          <p:cNvPr id="48" name="TextBox 47">
            <a:extLst>
              <a:ext uri="{FF2B5EF4-FFF2-40B4-BE49-F238E27FC236}">
                <a16:creationId xmlns:a16="http://schemas.microsoft.com/office/drawing/2014/main" id="{9F33402E-2BA6-4B57-9BE4-9FEDE5C80C39}"/>
              </a:ext>
            </a:extLst>
          </p:cNvPr>
          <p:cNvSpPr txBox="1"/>
          <p:nvPr/>
        </p:nvSpPr>
        <p:spPr>
          <a:xfrm>
            <a:off x="7404336" y="3906691"/>
            <a:ext cx="818237" cy="523220"/>
          </a:xfrm>
          <a:prstGeom prst="rect">
            <a:avLst/>
          </a:prstGeom>
          <a:noFill/>
        </p:spPr>
        <p:txBody>
          <a:bodyPr wrap="square" lIns="0" rIns="0" rtlCol="0">
            <a:spAutoFit/>
          </a:bodyPr>
          <a:lstStyle/>
          <a:p>
            <a:pPr algn="ctr"/>
            <a:r>
              <a:rPr lang="en-US" sz="2800" b="1" dirty="0">
                <a:gradFill>
                  <a:gsLst>
                    <a:gs pos="0">
                      <a:srgbClr val="7C59ED"/>
                    </a:gs>
                    <a:gs pos="100000">
                      <a:srgbClr val="9FFCEA"/>
                    </a:gs>
                  </a:gsLst>
                  <a:lin ang="0" scaled="0"/>
                </a:gradFill>
                <a:latin typeface="Amazon Ember Display" panose="020F0603020204020204" pitchFamily="34" charset="0"/>
                <a:ea typeface="Amazon Ember Display" panose="020F0603020204020204" pitchFamily="34" charset="0"/>
                <a:cs typeface="Amazon Ember Display" panose="020F0603020204020204" pitchFamily="34" charset="0"/>
              </a:rPr>
              <a:t>3. </a:t>
            </a:r>
          </a:p>
        </p:txBody>
      </p:sp>
      <p:sp>
        <p:nvSpPr>
          <p:cNvPr id="49" name="TextBox 48">
            <a:extLst>
              <a:ext uri="{FF2B5EF4-FFF2-40B4-BE49-F238E27FC236}">
                <a16:creationId xmlns:a16="http://schemas.microsoft.com/office/drawing/2014/main" id="{9B0461C4-7BD7-4E1F-B142-ACA55D0DE613}"/>
              </a:ext>
            </a:extLst>
          </p:cNvPr>
          <p:cNvSpPr txBox="1"/>
          <p:nvPr/>
        </p:nvSpPr>
        <p:spPr>
          <a:xfrm>
            <a:off x="7404336" y="4886405"/>
            <a:ext cx="818237" cy="523220"/>
          </a:xfrm>
          <a:prstGeom prst="rect">
            <a:avLst/>
          </a:prstGeom>
          <a:noFill/>
        </p:spPr>
        <p:txBody>
          <a:bodyPr wrap="square" lIns="0" rIns="0" rtlCol="0">
            <a:spAutoFit/>
          </a:bodyPr>
          <a:lstStyle/>
          <a:p>
            <a:pPr algn="ctr"/>
            <a:r>
              <a:rPr lang="en-US" sz="2800" b="1" dirty="0">
                <a:gradFill>
                  <a:gsLst>
                    <a:gs pos="0">
                      <a:srgbClr val="7C59ED"/>
                    </a:gs>
                    <a:gs pos="100000">
                      <a:srgbClr val="9FFCEA"/>
                    </a:gs>
                  </a:gsLst>
                  <a:lin ang="0" scaled="0"/>
                </a:gradFill>
                <a:latin typeface="Amazon Ember Display" panose="020F0603020204020204" pitchFamily="34" charset="0"/>
                <a:ea typeface="Amazon Ember Display" panose="020F0603020204020204" pitchFamily="34" charset="0"/>
                <a:cs typeface="Amazon Ember Display" panose="020F0603020204020204" pitchFamily="34" charset="0"/>
              </a:rPr>
              <a:t>4. </a:t>
            </a:r>
          </a:p>
        </p:txBody>
      </p:sp>
      <p:sp>
        <p:nvSpPr>
          <p:cNvPr id="50" name="TextBox 49">
            <a:extLst>
              <a:ext uri="{FF2B5EF4-FFF2-40B4-BE49-F238E27FC236}">
                <a16:creationId xmlns:a16="http://schemas.microsoft.com/office/drawing/2014/main" id="{87D4A44B-FC1A-4D57-942E-283370DCE40E}"/>
              </a:ext>
            </a:extLst>
          </p:cNvPr>
          <p:cNvSpPr txBox="1"/>
          <p:nvPr/>
        </p:nvSpPr>
        <p:spPr>
          <a:xfrm>
            <a:off x="7404336" y="5918373"/>
            <a:ext cx="818237" cy="523220"/>
          </a:xfrm>
          <a:prstGeom prst="rect">
            <a:avLst/>
          </a:prstGeom>
          <a:noFill/>
        </p:spPr>
        <p:txBody>
          <a:bodyPr wrap="square" lIns="0" rIns="0" rtlCol="0">
            <a:spAutoFit/>
          </a:bodyPr>
          <a:lstStyle/>
          <a:p>
            <a:pPr algn="ctr"/>
            <a:r>
              <a:rPr lang="en-US" sz="2800" b="1" dirty="0">
                <a:gradFill>
                  <a:gsLst>
                    <a:gs pos="0">
                      <a:srgbClr val="7C59ED"/>
                    </a:gs>
                    <a:gs pos="100000">
                      <a:srgbClr val="9FFCEA"/>
                    </a:gs>
                  </a:gsLst>
                  <a:lin ang="0" scaled="0"/>
                </a:gradFill>
                <a:latin typeface="Amazon Ember Display" panose="020F0603020204020204" pitchFamily="34" charset="0"/>
                <a:ea typeface="Amazon Ember Display" panose="020F0603020204020204" pitchFamily="34" charset="0"/>
                <a:cs typeface="Amazon Ember Display" panose="020F0603020204020204" pitchFamily="34" charset="0"/>
              </a:rPr>
              <a:t>5. </a:t>
            </a:r>
          </a:p>
        </p:txBody>
      </p:sp>
      <p:pic>
        <p:nvPicPr>
          <p:cNvPr id="51" name="Picture 50">
            <a:extLst>
              <a:ext uri="{FF2B5EF4-FFF2-40B4-BE49-F238E27FC236}">
                <a16:creationId xmlns:a16="http://schemas.microsoft.com/office/drawing/2014/main" id="{0B9301A4-5756-4F51-BF59-FF8C9DFE19EB}"/>
              </a:ext>
            </a:extLst>
          </p:cNvPr>
          <p:cNvPicPr>
            <a:picLocks noChangeAspect="1"/>
          </p:cNvPicPr>
          <p:nvPr/>
        </p:nvPicPr>
        <p:blipFill>
          <a:blip r:embed="rId3"/>
          <a:stretch>
            <a:fillRect/>
          </a:stretch>
        </p:blipFill>
        <p:spPr>
          <a:xfrm>
            <a:off x="221018" y="0"/>
            <a:ext cx="4933333" cy="838095"/>
          </a:xfrm>
          <a:prstGeom prst="rect">
            <a:avLst/>
          </a:prstGeom>
        </p:spPr>
      </p:pic>
      <p:sp>
        <p:nvSpPr>
          <p:cNvPr id="52" name="TextBox 51">
            <a:extLst>
              <a:ext uri="{FF2B5EF4-FFF2-40B4-BE49-F238E27FC236}">
                <a16:creationId xmlns:a16="http://schemas.microsoft.com/office/drawing/2014/main" id="{7F0623D4-0F8E-4C1C-B65D-449D61ECD5C9}"/>
              </a:ext>
            </a:extLst>
          </p:cNvPr>
          <p:cNvSpPr txBox="1"/>
          <p:nvPr/>
        </p:nvSpPr>
        <p:spPr>
          <a:xfrm>
            <a:off x="1666641" y="854871"/>
            <a:ext cx="2535899" cy="584775"/>
          </a:xfrm>
          <a:prstGeom prst="rect">
            <a:avLst/>
          </a:prstGeom>
          <a:noFill/>
        </p:spPr>
        <p:txBody>
          <a:bodyPr wrap="square" lIns="0" rIns="0" rtlCol="0">
            <a:spAutoFit/>
          </a:bodyPr>
          <a:lstStyle/>
          <a:p>
            <a:pPr algn="ctr"/>
            <a:r>
              <a:rPr lang="en-US" sz="3200" b="1" dirty="0">
                <a:gradFill flip="none" rotWithShape="1">
                  <a:gsLst>
                    <a:gs pos="44000">
                      <a:schemeClr val="accent2"/>
                    </a:gs>
                    <a:gs pos="100000">
                      <a:schemeClr val="accent5"/>
                    </a:gs>
                  </a:gsLst>
                  <a:lin ang="0" scaled="1"/>
                  <a:tileRect/>
                </a:gradFill>
                <a:latin typeface="Amazon Ember Display" panose="020F0603020204020204" pitchFamily="34" charset="0"/>
                <a:ea typeface="Amazon Ember Display" panose="020F0603020204020204" pitchFamily="34" charset="0"/>
                <a:cs typeface="Amazon Ember Display" panose="020F0603020204020204" pitchFamily="34" charset="0"/>
              </a:rPr>
              <a:t>Benefits</a:t>
            </a:r>
          </a:p>
        </p:txBody>
      </p:sp>
      <p:sp>
        <p:nvSpPr>
          <p:cNvPr id="53" name="TextBox 52">
            <a:extLst>
              <a:ext uri="{FF2B5EF4-FFF2-40B4-BE49-F238E27FC236}">
                <a16:creationId xmlns:a16="http://schemas.microsoft.com/office/drawing/2014/main" id="{0ED4B90B-E774-4643-8956-22D969D19317}"/>
              </a:ext>
            </a:extLst>
          </p:cNvPr>
          <p:cNvSpPr txBox="1"/>
          <p:nvPr/>
        </p:nvSpPr>
        <p:spPr>
          <a:xfrm>
            <a:off x="8045669" y="854871"/>
            <a:ext cx="2535899" cy="584775"/>
          </a:xfrm>
          <a:prstGeom prst="rect">
            <a:avLst/>
          </a:prstGeom>
          <a:noFill/>
        </p:spPr>
        <p:txBody>
          <a:bodyPr wrap="square" lIns="0" rIns="0" rtlCol="0">
            <a:spAutoFit/>
          </a:bodyPr>
          <a:lstStyle/>
          <a:p>
            <a:pPr algn="ctr"/>
            <a:r>
              <a:rPr lang="en-US" sz="3200" b="1" dirty="0">
                <a:gradFill flip="none" rotWithShape="1">
                  <a:gsLst>
                    <a:gs pos="44000">
                      <a:schemeClr val="accent2"/>
                    </a:gs>
                    <a:gs pos="100000">
                      <a:schemeClr val="accent5"/>
                    </a:gs>
                  </a:gsLst>
                  <a:lin ang="0" scaled="1"/>
                  <a:tileRect/>
                </a:gradFill>
                <a:latin typeface="Amazon Ember Display" panose="020F0603020204020204" pitchFamily="34" charset="0"/>
                <a:ea typeface="Amazon Ember Display" panose="020F0603020204020204" pitchFamily="34" charset="0"/>
                <a:cs typeface="Amazon Ember Display" panose="020F0603020204020204" pitchFamily="34" charset="0"/>
              </a:rPr>
              <a:t>Use cases</a:t>
            </a:r>
          </a:p>
        </p:txBody>
      </p:sp>
      <p:pic>
        <p:nvPicPr>
          <p:cNvPr id="54" name="Graphic 53">
            <a:extLst>
              <a:ext uri="{FF2B5EF4-FFF2-40B4-BE49-F238E27FC236}">
                <a16:creationId xmlns:a16="http://schemas.microsoft.com/office/drawing/2014/main" id="{D616F32D-5A86-4BE7-B3A7-43463411D5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70990" y="854871"/>
            <a:ext cx="1761350" cy="1761350"/>
          </a:xfrm>
          <a:prstGeom prst="rect">
            <a:avLst/>
          </a:prstGeom>
        </p:spPr>
      </p:pic>
      <p:sp>
        <p:nvSpPr>
          <p:cNvPr id="55" name="Title 1">
            <a:extLst>
              <a:ext uri="{FF2B5EF4-FFF2-40B4-BE49-F238E27FC236}">
                <a16:creationId xmlns:a16="http://schemas.microsoft.com/office/drawing/2014/main" id="{A1489596-39EB-4C5A-ACA5-47C44268A11E}"/>
              </a:ext>
            </a:extLst>
          </p:cNvPr>
          <p:cNvSpPr>
            <a:spLocks noGrp="1"/>
          </p:cNvSpPr>
          <p:nvPr>
            <p:ph type="title"/>
          </p:nvPr>
        </p:nvSpPr>
        <p:spPr>
          <a:xfrm>
            <a:off x="529701" y="159670"/>
            <a:ext cx="10972800" cy="535531"/>
          </a:xfrm>
        </p:spPr>
        <p:txBody>
          <a:bodyPr/>
          <a:lstStyle/>
          <a:p>
            <a:r>
              <a:rPr lang="en-US" dirty="0"/>
              <a:t>DeepSeek Benefits &amp; Use cases</a:t>
            </a:r>
          </a:p>
        </p:txBody>
      </p:sp>
    </p:spTree>
    <p:extLst>
      <p:ext uri="{BB962C8B-B14F-4D97-AF65-F5344CB8AC3E}">
        <p14:creationId xmlns:p14="http://schemas.microsoft.com/office/powerpoint/2010/main" val="211833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ategory FCD 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5A1BD518-CCC0-48D0-A6B7-CD60BDFDB486}" vid="{1766F1C6-BF7D-4E44-A409-978EDFD2D819}"/>
    </a:ext>
  </a:extLst>
</a:theme>
</file>

<file path=ppt/theme/theme10.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quid Ink">
      <a:srgbClr val="232F3E"/>
    </a:custClr>
    <a:custClr name="Smile">
      <a:srgbClr val="FF9900"/>
    </a:custClr>
    <a:custClr name="Peach">
      <a:srgbClr val="FFAD97"/>
    </a:custClr>
    <a:custClr name="Rind">
      <a:srgbClr val="FBD8BF"/>
    </a:custClr>
    <a:custClr name="Lab">
      <a:srgbClr val="38EF7D"/>
    </a:custClr>
    <a:custClr name="Mist">
      <a:srgbClr val="9FFCEA"/>
    </a:custClr>
    <a:custClr name="Sea Blue">
      <a:srgbClr val="005276"/>
    </a:custClr>
    <a:custClr name="Aqua">
      <a:srgbClr val="007FAA"/>
    </a:custClr>
    <a:custClr name="Anchor">
      <a:srgbClr val="003181"/>
    </a:custClr>
    <a:custClr name="Sky">
      <a:srgbClr val="2074D5"/>
    </a:custClr>
    <a:custClr name="Cyan">
      <a:srgbClr val="7CE8F4"/>
    </a:custClr>
    <a:custClr name="Galaxy">
      <a:srgbClr val="330066"/>
    </a:custClr>
    <a:custClr name="Violet">
      <a:srgbClr val="7C5AED"/>
    </a:custClr>
    <a:custClr name="Cosmos">
      <a:srgbClr val="DF2A5D"/>
    </a:custClr>
    <a:custClr name="Magenta">
      <a:srgbClr val="F46EBB"/>
    </a:custClr>
    <a:custClr name="Dark Squid Ink">
      <a:srgbClr val="161E2D"/>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F9A21929-2259-1E4C-A306-55BA8DADE0AF}" vid="{2174A7FB-D75A-6748-892A-389F54865678}"/>
    </a:ext>
  </a:extLst>
</a:theme>
</file>

<file path=ppt/theme/theme3.xml><?xml version="1.0" encoding="utf-8"?>
<a:theme xmlns:a="http://schemas.openxmlformats.org/drawingml/2006/main" name="1_AWS Confidential Dark">
  <a:themeElements>
    <a:clrScheme name="Custom 2">
      <a:dk1>
        <a:srgbClr val="000000"/>
      </a:dk1>
      <a:lt1>
        <a:srgbClr val="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FF9900"/>
      </a:hlink>
      <a:folHlink>
        <a:srgbClr val="FF9900"/>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23" id="{C0CA67C7-0E9F-4746-987A-ACB530BC1CD3}" vid="{D920A5E1-B860-7544-BE7B-8257133B46D6}"/>
    </a:ext>
  </a:extLst>
</a:theme>
</file>

<file path=ppt/theme/theme4.xml><?xml version="1.0" encoding="utf-8"?>
<a:theme xmlns:a="http://schemas.openxmlformats.org/drawingml/2006/main" name="AWS Summit">
  <a:themeElements>
    <a:clrScheme name="Summits 2024 1">
      <a:dk1>
        <a:srgbClr val="000000"/>
      </a:dk1>
      <a:lt1>
        <a:srgbClr val="FFFFFF"/>
      </a:lt1>
      <a:dk2>
        <a:srgbClr val="232F3E"/>
      </a:dk2>
      <a:lt2>
        <a:srgbClr val="F2F4F4"/>
      </a:lt2>
      <a:accent1>
        <a:srgbClr val="0B9ADD"/>
      </a:accent1>
      <a:accent2>
        <a:srgbClr val="0055C5"/>
      </a:accent2>
      <a:accent3>
        <a:srgbClr val="802BFF"/>
      </a:accent3>
      <a:accent4>
        <a:srgbClr val="F242BB"/>
      </a:accent4>
      <a:accent5>
        <a:srgbClr val="E02986"/>
      </a:accent5>
      <a:accent6>
        <a:srgbClr val="FA7728"/>
      </a:accent6>
      <a:hlink>
        <a:srgbClr val="289EFF"/>
      </a:hlink>
      <a:folHlink>
        <a:srgbClr val="289EFF"/>
      </a:folHlink>
    </a:clrScheme>
    <a:fontScheme name="Ember Display Heavy Normal">
      <a:majorFont>
        <a:latin typeface="Amazon Ember Display Heav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Summits2023_Template_E5_20221104.potx" id="{A56BE9F4-D30D-4077-9DE6-56BC56D8BE09}" vid="{A27EAEEB-49CB-4ED0-B294-A2D0142F5203}"/>
    </a:ext>
  </a:extLst>
</a:theme>
</file>

<file path=ppt/theme/theme5.xml><?xml version="1.0" encoding="utf-8"?>
<a:theme xmlns:a="http://schemas.openxmlformats.org/drawingml/2006/main" name="1_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Light_2023" id="{44E62D88-8C26-0446-8871-4128942C0105}" vid="{ABC0EF16-55C2-9745-A8A9-5854F1018D4A}"/>
    </a:ext>
  </a:extLst>
</a:theme>
</file>

<file path=ppt/theme/theme6.xml><?xml version="1.0" encoding="utf-8"?>
<a:theme xmlns:a="http://schemas.openxmlformats.org/drawingml/2006/main" name="1_Category FCD 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5A1BD518-CCC0-48D0-A6B7-CD60BDFDB486}" vid="{1766F1C6-BF7D-4E44-A409-978EDFD2D819}"/>
    </a:ext>
  </a:extLst>
</a:theme>
</file>

<file path=ppt/theme/theme7.xml><?xml version="1.0" encoding="utf-8"?>
<a:theme xmlns:a="http://schemas.openxmlformats.org/drawingml/2006/main" name="10_AWS Confidential Dark">
  <a:themeElements>
    <a:clrScheme name="Custom 2">
      <a:dk1>
        <a:srgbClr val="000000"/>
      </a:dk1>
      <a:lt1>
        <a:srgbClr val="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FF9900"/>
      </a:hlink>
      <a:folHlink>
        <a:srgbClr val="FF9900"/>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23" id="{C0CA67C7-0E9F-4746-987A-ACB530BC1CD3}" vid="{D920A5E1-B860-7544-BE7B-8257133B46D6}"/>
    </a:ext>
  </a:extLst>
</a:theme>
</file>

<file path=ppt/theme/theme8.xml><?xml version="1.0" encoding="utf-8"?>
<a:theme xmlns:a="http://schemas.openxmlformats.org/drawingml/2006/main" name="2_Category FCD 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5A1BD518-CCC0-48D0-A6B7-CD60BDFDB486}" vid="{1766F1C6-BF7D-4E44-A409-978EDFD2D819}"/>
    </a:ext>
  </a:extLst>
</a:theme>
</file>

<file path=ppt/theme/theme9.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quid Ink">
      <a:srgbClr val="232F3E"/>
    </a:custClr>
    <a:custClr name="Smile">
      <a:srgbClr val="FF9900"/>
    </a:custClr>
    <a:custClr name="Peach">
      <a:srgbClr val="FFAD97"/>
    </a:custClr>
    <a:custClr name="Rind">
      <a:srgbClr val="FBD8BF"/>
    </a:custClr>
    <a:custClr name="Lab">
      <a:srgbClr val="38EF7D"/>
    </a:custClr>
    <a:custClr name="Mist">
      <a:srgbClr val="9FFCEA"/>
    </a:custClr>
    <a:custClr name="Sea Blue">
      <a:srgbClr val="005276"/>
    </a:custClr>
    <a:custClr name="Aqua">
      <a:srgbClr val="007FAA"/>
    </a:custClr>
    <a:custClr name="Anchor">
      <a:srgbClr val="003181"/>
    </a:custClr>
    <a:custClr name="Sky">
      <a:srgbClr val="2074D5"/>
    </a:custClr>
    <a:custClr name="Cyan">
      <a:srgbClr val="7CE8F4"/>
    </a:custClr>
    <a:custClr name="Galaxy">
      <a:srgbClr val="330066"/>
    </a:custClr>
    <a:custClr name="Violet">
      <a:srgbClr val="7C5AED"/>
    </a:custClr>
    <a:custClr name="Cosmos">
      <a:srgbClr val="DF2A5D"/>
    </a:custClr>
    <a:custClr name="Magenta">
      <a:srgbClr val="F46EBB"/>
    </a:custClr>
    <a:custClr name="Dark Squid Ink">
      <a:srgbClr val="161E2D"/>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SilveFox_Service FCD Dark Template_v07</Template>
  <TotalTime>11978</TotalTime>
  <Words>1059</Words>
  <Application>Microsoft Macintosh PowerPoint</Application>
  <PresentationFormat>Widescreen</PresentationFormat>
  <Paragraphs>190</Paragraphs>
  <Slides>14</Slides>
  <Notes>12</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14</vt:i4>
      </vt:variant>
    </vt:vector>
  </HeadingPairs>
  <TitlesOfParts>
    <vt:vector size="35" baseType="lpstr">
      <vt:lpstr>InterVariable</vt:lpstr>
      <vt:lpstr>Amazon Ember</vt:lpstr>
      <vt:lpstr>Amazon Ember Display</vt:lpstr>
      <vt:lpstr>Amazon Ember Display Heavy</vt:lpstr>
      <vt:lpstr>Amazon Ember Display Light</vt:lpstr>
      <vt:lpstr>Amazon Ember Display Medium</vt:lpstr>
      <vt:lpstr>Amazon Ember Heavy</vt:lpstr>
      <vt:lpstr>Amazon Ember Mono</vt:lpstr>
      <vt:lpstr>AmazonEmber</vt:lpstr>
      <vt:lpstr>Arial</vt:lpstr>
      <vt:lpstr>Calibri</vt:lpstr>
      <vt:lpstr>Lucida Console</vt:lpstr>
      <vt:lpstr>Wingdings</vt:lpstr>
      <vt:lpstr>Category FCD Dark</vt:lpstr>
      <vt:lpstr>AWS Confidential Light</vt:lpstr>
      <vt:lpstr>1_AWS Confidential Dark</vt:lpstr>
      <vt:lpstr>AWS Summit</vt:lpstr>
      <vt:lpstr>1_AWS Confidential Light</vt:lpstr>
      <vt:lpstr>1_Category FCD Dark</vt:lpstr>
      <vt:lpstr>10_AWS Confidential Dark</vt:lpstr>
      <vt:lpstr>2_Category FCD Dark</vt:lpstr>
      <vt:lpstr>Amazon Bedrock</vt:lpstr>
      <vt:lpstr>PowerPoint Presentation</vt:lpstr>
      <vt:lpstr>생성형 AI에서 고객들이 묻는 질문들</vt:lpstr>
      <vt:lpstr>PowerPoint Presentation</vt:lpstr>
      <vt:lpstr>Amazon Bedrock simplifies</vt:lpstr>
      <vt:lpstr>PowerPoint Presentation</vt:lpstr>
      <vt:lpstr>PowerPoint Presentation</vt:lpstr>
      <vt:lpstr> DeepSeek-R1  now available in Amazon Bedrock  (Fully managed)</vt:lpstr>
      <vt:lpstr>DeepSeek Benefits &amp; Use cases</vt:lpstr>
      <vt:lpstr>Amazon Bedrock Custom Model Import</vt:lpstr>
      <vt:lpstr>Amazon Bedrock Model Evaluation</vt:lpstr>
      <vt:lpstr>PowerPoint Presentation</vt:lpstr>
      <vt:lpstr>Amazon Bedrock inference consumption options</vt:lpstr>
      <vt:lpstr>PowerPoint Presentation</vt:lpstr>
    </vt:vector>
  </TitlesOfParts>
  <Company>AWS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Bedrock</dc:title>
  <dc:creator>Taylor Rozek</dc:creator>
  <cp:lastModifiedBy>Microsoft Office User</cp:lastModifiedBy>
  <cp:revision>528</cp:revision>
  <dcterms:created xsi:type="dcterms:W3CDTF">2023-09-15T18:26:29Z</dcterms:created>
  <dcterms:modified xsi:type="dcterms:W3CDTF">2025-06-10T07:26:39Z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2025-06-10T07:26:39Z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b5cac930-f956-407a-8791-9796cd550f1e</vt:lpwstr>
  </property>
  <property fmtid="{D5CDD505-2E9C-101B-9397-08002B2CF9AE}" pid="8" name="MSIP_Label_929eed6f-34eb-4453-9f97-09510b9b219f_ContentBits">
    <vt:lpwstr>0</vt:lpwstr>
  </property>
  <property fmtid="{D5CDD505-2E9C-101B-9397-08002B2CF9AE}" pid="9" name="MSIP_Label_929eed6f-34eb-4453-9f97-09510b9b219f_Tag">
    <vt:lpwstr>50, 3, 0, 1</vt:lpwstr>
  </property>
</Properties>
</file>